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67" r:id="rId5"/>
    <p:sldId id="260" r:id="rId6"/>
    <p:sldId id="261" r:id="rId7"/>
    <p:sldId id="268" r:id="rId8"/>
    <p:sldId id="269" r:id="rId9"/>
    <p:sldId id="272" r:id="rId10"/>
    <p:sldId id="299" r:id="rId11"/>
    <p:sldId id="300" r:id="rId12"/>
    <p:sldId id="301" r:id="rId13"/>
    <p:sldId id="302" r:id="rId14"/>
    <p:sldId id="303" r:id="rId15"/>
    <p:sldId id="304" r:id="rId16"/>
    <p:sldId id="305" r:id="rId17"/>
    <p:sldId id="306" r:id="rId18"/>
    <p:sldId id="307" r:id="rId19"/>
    <p:sldId id="264" r:id="rId20"/>
    <p:sldId id="271" r:id="rId21"/>
    <p:sldId id="274" r:id="rId22"/>
    <p:sldId id="275" r:id="rId23"/>
    <p:sldId id="276" r:id="rId24"/>
    <p:sldId id="277" r:id="rId25"/>
    <p:sldId id="308"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324" r:id="rId42"/>
    <p:sldId id="325" r:id="rId43"/>
    <p:sldId id="326" r:id="rId44"/>
    <p:sldId id="327" r:id="rId45"/>
    <p:sldId id="328" r:id="rId46"/>
    <p:sldId id="329" r:id="rId47"/>
    <p:sldId id="330" r:id="rId48"/>
    <p:sldId id="331" r:id="rId49"/>
    <p:sldId id="332" r:id="rId50"/>
    <p:sldId id="333" r:id="rId51"/>
    <p:sldId id="334" r:id="rId52"/>
    <p:sldId id="335" r:id="rId53"/>
    <p:sldId id="336" r:id="rId54"/>
    <p:sldId id="337" r:id="rId55"/>
    <p:sldId id="338" r:id="rId56"/>
    <p:sldId id="259"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06" autoAdjust="0"/>
    <p:restoredTop sz="94660"/>
  </p:normalViewPr>
  <p:slideViewPr>
    <p:cSldViewPr snapToGrid="0">
      <p:cViewPr varScale="1">
        <p:scale>
          <a:sx n="74" d="100"/>
          <a:sy n="74" d="100"/>
        </p:scale>
        <p:origin x="378" y="72"/>
      </p:cViewPr>
      <p:guideLst>
        <p:guide orient="horz" pos="2245"/>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0" Type="http://schemas.openxmlformats.org/officeDocument/2006/relationships/tableStyles" Target="tableStyles.xml"/><Relationship Id="rId6" Type="http://schemas.openxmlformats.org/officeDocument/2006/relationships/slide" Target="slides/slide4.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910080" y="359898"/>
            <a:ext cx="9875520" cy="1472184"/>
          </a:xfrm>
        </p:spPr>
        <p:txBody>
          <a:bodyPr anchor="b"/>
          <a:lstStyle>
            <a:lvl1pPr algn="l">
              <a:defRPr/>
            </a:lvl1pPr>
          </a:lstStyle>
          <a:p>
            <a:r>
              <a:rPr kumimoji="0" lang="en-US" smtClean="0"/>
              <a:t>Click to edit Master title style</a:t>
            </a:r>
            <a:endParaRPr kumimoji="0" lang="en-US"/>
          </a:p>
        </p:txBody>
      </p:sp>
      <p:sp>
        <p:nvSpPr>
          <p:cNvPr id="22" name="Subtitle 21"/>
          <p:cNvSpPr>
            <a:spLocks noGrp="1"/>
          </p:cNvSpPr>
          <p:nvPr>
            <p:ph type="subTitle" idx="1"/>
          </p:nvPr>
        </p:nvSpPr>
        <p:spPr>
          <a:xfrm>
            <a:off x="1910080" y="1850064"/>
            <a:ext cx="9875520" cy="1752600"/>
          </a:xfrm>
        </p:spPr>
        <p:txBody>
          <a:bodyPr tIns="0"/>
          <a:lstStyle>
            <a:lvl1pPr marL="27305"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p>
            <a:fld id="{FC6E0940-00DE-40AA-93E7-9BEC53B22C6F}" type="datetimeFigureOut">
              <a:rPr lang="en-US" smtClean="0"/>
            </a:fld>
            <a:endParaRPr lang="en-US" dirty="0"/>
          </a:p>
        </p:txBody>
      </p:sp>
      <p:sp>
        <p:nvSpPr>
          <p:cNvPr id="20" name="Footer Placeholder 19"/>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3D1D643-05D7-46C5-985E-986FF850574A}" type="slidenum">
              <a:rPr lang="en-US" smtClean="0"/>
            </a:fld>
            <a:endParaRPr lang="en-US" dirty="0"/>
          </a:p>
        </p:txBody>
      </p:sp>
      <p:sp>
        <p:nvSpPr>
          <p:cNvPr id="8" name="Oval 7"/>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542901" y="1345016"/>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C6E0940-00DE-40AA-93E7-9BEC53B22C6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1D643-05D7-46C5-985E-986FF850574A}"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74640"/>
            <a:ext cx="2438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524000" y="274641"/>
            <a:ext cx="7416800" cy="5851525"/>
          </a:xfrm>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C6E0940-00DE-40AA-93E7-9BEC53B22C6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1D643-05D7-46C5-985E-986FF850574A}"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C6E0940-00DE-40AA-93E7-9BEC53B22C6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1D643-05D7-46C5-985E-986FF850574A}"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7" name="Rectangle 6"/>
          <p:cNvSpPr/>
          <p:nvPr/>
        </p:nvSpPr>
        <p:spPr>
          <a:xfrm>
            <a:off x="3043853" y="-54"/>
            <a:ext cx="9144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437856" y="2600325"/>
            <a:ext cx="8534400" cy="2286000"/>
          </a:xfrm>
        </p:spPr>
        <p:txBody>
          <a:bodyPr anchor="t"/>
          <a:lstStyle>
            <a:lvl1pPr algn="l">
              <a:lnSpc>
                <a:spcPts val="4500"/>
              </a:lnSpc>
              <a:buNone/>
              <a:defRPr sz="4000" b="1" cap="all"/>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437856" y="1066800"/>
            <a:ext cx="8534400" cy="1509712"/>
          </a:xfrm>
        </p:spPr>
        <p:txBody>
          <a:bodyPr anchor="b"/>
          <a:lstStyle>
            <a:lvl1pPr marL="18415"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endParaRPr kumimoji="0" lang="en-US" smtClean="0"/>
          </a:p>
        </p:txBody>
      </p:sp>
      <p:sp>
        <p:nvSpPr>
          <p:cNvPr id="4" name="Date Placeholder 3"/>
          <p:cNvSpPr>
            <a:spLocks noGrp="1"/>
          </p:cNvSpPr>
          <p:nvPr>
            <p:ph type="dt" sz="half" idx="10"/>
          </p:nvPr>
        </p:nvSpPr>
        <p:spPr/>
        <p:txBody>
          <a:bodyPr/>
          <a:lstStyle/>
          <a:p>
            <a:fld id="{FC6E0940-00DE-40AA-93E7-9BEC53B22C6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1D643-05D7-46C5-985E-986FF850574A}" type="slidenum">
              <a:rPr lang="en-US" smtClean="0"/>
            </a:fld>
            <a:endParaRPr lang="en-US" dirty="0"/>
          </a:p>
        </p:txBody>
      </p:sp>
      <p:sp>
        <p:nvSpPr>
          <p:cNvPr id="10" name="Rectangle 9"/>
          <p:cNvSpPr/>
          <p:nvPr/>
        </p:nvSpPr>
        <p:spPr bwMode="invGray">
          <a:xfrm>
            <a:off x="3048000" y="0"/>
            <a:ext cx="1016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896428" y="2814656"/>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3210752" y="2745870"/>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1914144" y="1524000"/>
            <a:ext cx="4876800" cy="466344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034784" y="1524000"/>
            <a:ext cx="4876800" cy="466344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C6E0940-00DE-40AA-93E7-9BEC53B22C6F}"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1D643-05D7-46C5-985E-986FF850574A}"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160336"/>
            <a:ext cx="10972800" cy="1143000"/>
          </a:xfrm>
        </p:spPr>
        <p:txBody>
          <a:bodyPr anchor="ctr"/>
          <a:lstStyle>
            <a:lvl1pPr algn="ctr">
              <a:defRPr sz="45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lvl1pPr marL="64135"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4" name="Text Placeholder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lvl1pPr marL="64135"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5" name="Content Placeholder 4"/>
          <p:cNvSpPr>
            <a:spLocks noGrp="1"/>
          </p:cNvSpPr>
          <p:nvPr>
            <p:ph sz="quarter" idx="2"/>
          </p:nvPr>
        </p:nvSpPr>
        <p:spPr>
          <a:xfrm>
            <a:off x="609600" y="969336"/>
            <a:ext cx="5364480" cy="4114800"/>
          </a:xfrm>
          <a:ln w="10795">
            <a:solidFill>
              <a:schemeClr val="bg1"/>
            </a:solidFill>
            <a:prstDash val="dash"/>
            <a:miter lim="800000"/>
          </a:ln>
        </p:spPr>
        <p:txBody>
          <a:bodyPr/>
          <a:lstStyle>
            <a:lvl1pPr marL="393065"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17920" y="969336"/>
            <a:ext cx="5364480" cy="4114800"/>
          </a:xfrm>
          <a:ln w="10795">
            <a:solidFill>
              <a:schemeClr val="bg1"/>
            </a:solidFill>
            <a:prstDash val="dash"/>
            <a:miter lim="800000"/>
          </a:ln>
        </p:spPr>
        <p:txBody>
          <a:bodyPr/>
          <a:lstStyle>
            <a:lvl1pPr marL="393065"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FC6E0940-00DE-40AA-93E7-9BEC53B22C6F}"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D1D643-05D7-46C5-985E-986FF850574A}"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nchor="ct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C6E0940-00DE-40AA-93E7-9BEC53B22C6F}"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D1D643-05D7-46C5-985E-986FF850574A}"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Rectangle 4"/>
          <p:cNvSpPr/>
          <p:nvPr/>
        </p:nvSpPr>
        <p:spPr>
          <a:xfrm>
            <a:off x="1353312" y="0"/>
            <a:ext cx="10838688"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FC6E0940-00DE-40AA-93E7-9BEC53B22C6F}"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D1D643-05D7-46C5-985E-986FF850574A}" type="slidenum">
              <a:rPr lang="en-US" smtClean="0"/>
            </a:fld>
            <a:endParaRPr lang="en-US" dirty="0"/>
          </a:p>
        </p:txBody>
      </p:sp>
      <p:sp>
        <p:nvSpPr>
          <p:cNvPr id="6" name="Rectangle 5"/>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16778"/>
            <a:ext cx="5080000" cy="1162050"/>
          </a:xfrm>
          <a:ln>
            <a:noFill/>
          </a:ln>
        </p:spPr>
        <p:txBody>
          <a:bodyPr anchor="b"/>
          <a:lstStyle>
            <a:lvl1pPr algn="l">
              <a:lnSpc>
                <a:spcPts val="2000"/>
              </a:lnSpc>
              <a:buNone/>
              <a:defRPr sz="2200" b="1"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09600" y="1406964"/>
            <a:ext cx="508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endParaRPr kumimoji="0" lang="en-US" smtClean="0"/>
          </a:p>
        </p:txBody>
      </p:sp>
      <p:sp>
        <p:nvSpPr>
          <p:cNvPr id="4" name="Content Placeholder 3"/>
          <p:cNvSpPr>
            <a:spLocks noGrp="1"/>
          </p:cNvSpPr>
          <p:nvPr>
            <p:ph sz="half" idx="1"/>
          </p:nvPr>
        </p:nvSpPr>
        <p:spPr>
          <a:xfrm>
            <a:off x="609600" y="2133601"/>
            <a:ext cx="10871200" cy="399256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C6E0940-00DE-40AA-93E7-9BEC53B22C6F}"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1D643-05D7-46C5-985E-986FF850574A}"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49195" y="1066800"/>
            <a:ext cx="3657600" cy="1981200"/>
          </a:xfrm>
        </p:spPr>
        <p:txBody>
          <a:bodyPr anchor="b">
            <a:noAutofit/>
          </a:bodyPr>
          <a:lstStyle>
            <a:lvl1pPr algn="l">
              <a:buNone/>
              <a:defRPr sz="2100" b="1">
                <a:effectLst/>
              </a:defRPr>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FC6E0940-00DE-40AA-93E7-9BEC53B22C6F}"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1D643-05D7-46C5-985E-986FF850574A}" type="slidenum">
              <a:rPr lang="en-US" smtClean="0"/>
            </a:fld>
            <a:endParaRPr lang="en-US" dirty="0"/>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210" algn="l" rtl="0" eaLnBrk="1" latinLnBrk="0" hangingPunct="1">
              <a:lnSpc>
                <a:spcPts val="3000"/>
              </a:lnSpc>
              <a:spcBef>
                <a:spcPts val="600"/>
              </a:spcBef>
              <a:buClr>
                <a:schemeClr val="accent1"/>
              </a:buClr>
              <a:buSzPct val="80000"/>
              <a:buFont typeface="Wingdings 2" panose="05020102010507070707"/>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1117600" y="4800600"/>
            <a:ext cx="58928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endParaRPr kumimoji="0" lang="en-US"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1087902" y="-815922"/>
            <a:ext cx="2185183"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25089" y="21103"/>
            <a:ext cx="2269588"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243842"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350498" y="-54"/>
            <a:ext cx="1084150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914144" y="274638"/>
            <a:ext cx="9997440" cy="1143000"/>
          </a:xfrm>
          <a:prstGeom prst="rect">
            <a:avLst/>
          </a:prstGeom>
        </p:spPr>
        <p:txBody>
          <a:bodyPr anchor="ctr">
            <a:normAutofit/>
          </a:bodyPr>
          <a:lstStyle/>
          <a:p>
            <a:r>
              <a:rPr kumimoji="0" lang="en-US" smtClean="0"/>
              <a:t>Click to edit Master title style</a:t>
            </a:r>
            <a:endParaRPr kumimoji="0" lang="en-US"/>
          </a:p>
        </p:txBody>
      </p:sp>
      <p:sp>
        <p:nvSpPr>
          <p:cNvPr id="9" name="Text Placeholder 8"/>
          <p:cNvSpPr>
            <a:spLocks noGrp="1"/>
          </p:cNvSpPr>
          <p:nvPr>
            <p:ph type="body" idx="1"/>
          </p:nvPr>
        </p:nvSpPr>
        <p:spPr>
          <a:xfrm>
            <a:off x="1914144" y="1447800"/>
            <a:ext cx="9997440" cy="4800600"/>
          </a:xfrm>
          <a:prstGeom prst="rect">
            <a:avLst/>
          </a:prstGeom>
        </p:spPr>
        <p:txBody>
          <a:bodyPr>
            <a:normAutofit/>
          </a:bodyPr>
          <a:lstStyle/>
          <a:p>
            <a:pPr lvl="0" eaLnBrk="1" latinLnBrk="0" hangingPunct="1"/>
            <a:r>
              <a:rPr kumimoji="0" lang="en-US" smtClean="0"/>
              <a:t>Click to edit Master text styles</a:t>
            </a:r>
            <a:endParaRPr kumimoji="0" lang="en-US" smtClean="0"/>
          </a:p>
          <a:p>
            <a:pPr lvl="1" eaLnBrk="1" latinLnBrk="0" hangingPunct="1"/>
            <a:r>
              <a:rPr kumimoji="0" lang="en-US" smtClean="0"/>
              <a:t>Second level</a:t>
            </a:r>
            <a:endParaRPr kumimoji="0" lang="en-US" smtClean="0"/>
          </a:p>
          <a:p>
            <a:pPr lvl="2" eaLnBrk="1" latinLnBrk="0" hangingPunct="1"/>
            <a:r>
              <a:rPr kumimoji="0" lang="en-US" smtClean="0"/>
              <a:t>Third level</a:t>
            </a:r>
            <a:endParaRPr kumimoji="0" lang="en-US" smtClean="0"/>
          </a:p>
          <a:p>
            <a:pPr lvl="3" eaLnBrk="1" latinLnBrk="0" hangingPunct="1"/>
            <a:r>
              <a:rPr kumimoji="0" lang="en-US" smtClean="0"/>
              <a:t>Fourth level</a:t>
            </a:r>
            <a:endParaRPr kumimoji="0" lang="en-US" smtClean="0"/>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chemeClr val="bg2">
                    <a:shade val="50000"/>
                    <a:satMod val="200000"/>
                  </a:schemeClr>
                </a:solidFill>
              </a:defRPr>
            </a:lvl1pPr>
          </a:lstStyle>
          <a:p>
            <a:fld id="{FC6E0940-00DE-40AA-93E7-9BEC53B22C6F}" type="datetimeFigureOut">
              <a:rPr lang="en-US" smtClean="0"/>
            </a:fld>
            <a:endParaRPr lang="en-US" dirty="0"/>
          </a:p>
        </p:txBody>
      </p:sp>
      <p:sp>
        <p:nvSpPr>
          <p:cNvPr id="10" name="Footer Placeholder 9"/>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chemeClr val="bg2">
                    <a:shade val="50000"/>
                    <a:satMod val="200000"/>
                  </a:schemeClr>
                </a:solidFill>
                <a:effectLst/>
              </a:defRPr>
            </a:lvl1pPr>
          </a:lstStyle>
          <a:p>
            <a:endParaRPr lang="en-US" dirty="0"/>
          </a:p>
        </p:txBody>
      </p:sp>
      <p:sp>
        <p:nvSpPr>
          <p:cNvPr id="22" name="Slide Number Placeholder 21"/>
          <p:cNvSpPr>
            <a:spLocks noGrp="1"/>
          </p:cNvSpPr>
          <p:nvPr>
            <p:ph type="sldNum" sz="quarter" idx="4"/>
          </p:nvPr>
        </p:nvSpPr>
        <p:spPr>
          <a:xfrm>
            <a:off x="11484864" y="6305550"/>
            <a:ext cx="6096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lstStyle>
          <a:p>
            <a:fld id="{33D1D643-05D7-46C5-985E-986FF850574A}" type="slidenum">
              <a:rPr lang="en-US" smtClean="0"/>
            </a:fld>
            <a:endParaRPr lang="en-US" dirty="0"/>
          </a:p>
        </p:txBody>
      </p:sp>
      <p:sp>
        <p:nvSpPr>
          <p:cNvPr id="15" name="Rectangle 14"/>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210" algn="l" rtl="0" eaLnBrk="1" latinLnBrk="0" hangingPunct="1">
        <a:lnSpc>
          <a:spcPct val="100000"/>
        </a:lnSpc>
        <a:spcBef>
          <a:spcPts val="600"/>
        </a:spcBef>
        <a:buClr>
          <a:schemeClr val="accent1"/>
        </a:buClr>
        <a:buSzPct val="80000"/>
        <a:buFont typeface="Wingdings 2" panose="05020102010507070707"/>
        <a:buChar char=""/>
        <a:defRPr kumimoji="0" sz="3200" kern="1200">
          <a:solidFill>
            <a:schemeClr val="tx1"/>
          </a:solidFill>
          <a:latin typeface="+mn-lt"/>
          <a:ea typeface="+mn-ea"/>
          <a:cs typeface="+mn-cs"/>
        </a:defRPr>
      </a:lvl1pPr>
      <a:lvl2pPr marL="640080" indent="-237490" algn="l" rtl="0" eaLnBrk="1" latinLnBrk="0" hangingPunct="1">
        <a:lnSpc>
          <a:spcPct val="100000"/>
        </a:lnSpc>
        <a:spcBef>
          <a:spcPts val="550"/>
        </a:spcBef>
        <a:buClr>
          <a:schemeClr val="accent1"/>
        </a:buClr>
        <a:buFont typeface="Verdana" panose="020B0604030504040204"/>
        <a:buChar char="◦"/>
        <a:defRPr kumimoji="0" sz="2800" kern="1200">
          <a:solidFill>
            <a:schemeClr val="tx1"/>
          </a:solidFill>
          <a:latin typeface="+mn-lt"/>
          <a:ea typeface="+mn-ea"/>
          <a:cs typeface="+mn-cs"/>
        </a:defRPr>
      </a:lvl2pPr>
      <a:lvl3pPr marL="887095" indent="-228600" algn="l" rtl="0" eaLnBrk="1" latinLnBrk="0" hangingPunct="1">
        <a:lnSpc>
          <a:spcPct val="100000"/>
        </a:lnSpc>
        <a:spcBef>
          <a:spcPct val="20000"/>
        </a:spcBef>
        <a:buClr>
          <a:schemeClr val="accent2"/>
        </a:buClr>
        <a:buFont typeface="Wingdings 2" panose="05020102010507070707"/>
        <a:buChar char=""/>
        <a:defRPr kumimoji="0" sz="2400" kern="1200">
          <a:solidFill>
            <a:schemeClr val="tx1"/>
          </a:solidFill>
          <a:latin typeface="+mn-lt"/>
          <a:ea typeface="+mn-ea"/>
          <a:cs typeface="+mn-cs"/>
        </a:defRPr>
      </a:lvl3pPr>
      <a:lvl4pPr marL="1097280" indent="-173990" algn="l" rtl="0" eaLnBrk="1" latinLnBrk="0" hangingPunct="1">
        <a:lnSpc>
          <a:spcPct val="100000"/>
        </a:lnSpc>
        <a:spcBef>
          <a:spcPct val="20000"/>
        </a:spcBef>
        <a:buClr>
          <a:schemeClr val="accent3"/>
        </a:buClr>
        <a:buFont typeface="Wingdings 2" panose="05020102010507070707"/>
        <a:buChar char=""/>
        <a:defRPr kumimoji="0" sz="2000" kern="1200">
          <a:solidFill>
            <a:schemeClr val="tx1"/>
          </a:solidFill>
          <a:latin typeface="+mn-lt"/>
          <a:ea typeface="+mn-ea"/>
          <a:cs typeface="+mn-cs"/>
        </a:defRPr>
      </a:lvl4pPr>
      <a:lvl5pPr marL="1298575" indent="-182880" algn="l" rtl="0" eaLnBrk="1" latinLnBrk="0" hangingPunct="1">
        <a:lnSpc>
          <a:spcPct val="100000"/>
        </a:lnSpc>
        <a:spcBef>
          <a:spcPct val="20000"/>
        </a:spcBef>
        <a:buClr>
          <a:schemeClr val="accent4"/>
        </a:buClr>
        <a:buFont typeface="Wingdings 2" panose="05020102010507070707"/>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panose="05020102010507070707"/>
        <a:buChar char=""/>
        <a:defRPr kumimoji="0" sz="2000" kern="1200">
          <a:solidFill>
            <a:schemeClr val="tx1"/>
          </a:solidFill>
          <a:latin typeface="+mn-lt"/>
          <a:ea typeface="+mn-ea"/>
          <a:cs typeface="+mn-cs"/>
        </a:defRPr>
      </a:lvl6pPr>
      <a:lvl7pPr marL="1718945"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8pPr>
      <a:lvl9pPr marL="2130425"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s://www.apachefriends.org/download.html" TargetMode="External"/><Relationship Id="rId5" Type="http://schemas.openxmlformats.org/officeDocument/2006/relationships/hyperlink" Target="http://www.mysqltutorial.org/" TargetMode="External"/><Relationship Id="rId4" Type="http://schemas.openxmlformats.org/officeDocument/2006/relationships/hyperlink" Target="https://www.mysql.com/" TargetMode="External"/><Relationship Id="rId3" Type="http://schemas.openxmlformats.org/officeDocument/2006/relationships/hyperlink" Target="https://www.php.net/" TargetMode="External"/><Relationship Id="rId2" Type="http://schemas.openxmlformats.org/officeDocument/2006/relationships/hyperlink" Target="https://www.sitepoint.com/php/" TargetMode="External"/><Relationship Id="rId1" Type="http://schemas.openxmlformats.org/officeDocument/2006/relationships/hyperlink" Target="https://www.w3schools.com/php/default.as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2242610" y="2483386"/>
            <a:ext cx="7706085" cy="167209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smtClean="0">
                <a:solidFill>
                  <a:schemeClr val="tx1"/>
                </a:solidFill>
                <a:latin typeface="Times New Roman" panose="02020603050405020304" pitchFamily="18" charset="0"/>
                <a:cs typeface="Times New Roman" panose="02020603050405020304" pitchFamily="18" charset="0"/>
              </a:rPr>
              <a:t>	Presentation </a:t>
            </a:r>
            <a:r>
              <a:rPr lang="en-US" sz="2800" dirty="0">
                <a:solidFill>
                  <a:schemeClr val="tx1"/>
                </a:solidFill>
                <a:latin typeface="Times New Roman" panose="02020603050405020304" pitchFamily="18" charset="0"/>
                <a:cs typeface="Times New Roman" panose="02020603050405020304" pitchFamily="18" charset="0"/>
              </a:rPr>
              <a:t>O</a:t>
            </a:r>
            <a:r>
              <a:rPr lang="en-US" sz="2800" dirty="0" smtClean="0">
                <a:solidFill>
                  <a:schemeClr val="tx1"/>
                </a:solidFill>
                <a:latin typeface="Times New Roman" panose="02020603050405020304" pitchFamily="18" charset="0"/>
                <a:cs typeface="Times New Roman" panose="02020603050405020304" pitchFamily="18" charset="0"/>
              </a:rPr>
              <a:t>n </a:t>
            </a:r>
            <a:r>
              <a:rPr lang="en-US" sz="2800" dirty="0">
                <a:solidFill>
                  <a:schemeClr val="tx1"/>
                </a:solidFill>
                <a:latin typeface="Times New Roman" panose="02020603050405020304" pitchFamily="18" charset="0"/>
                <a:cs typeface="Times New Roman" panose="02020603050405020304" pitchFamily="18" charset="0"/>
              </a:rPr>
              <a:t>Project</a:t>
            </a:r>
            <a:endParaRPr lang="en-US" sz="2800" dirty="0">
              <a:solidFill>
                <a:schemeClr val="tx1"/>
              </a:solidFill>
              <a:latin typeface="Times New Roman" panose="02020603050405020304" pitchFamily="18" charset="0"/>
              <a:cs typeface="Times New Roman" panose="02020603050405020304" pitchFamily="18" charset="0"/>
            </a:endParaRPr>
          </a:p>
          <a:p>
            <a:pPr algn="ctr"/>
            <a:r>
              <a:rPr lang="en-US" sz="2800" dirty="0" smtClean="0">
                <a:solidFill>
                  <a:schemeClr val="tx1"/>
                </a:solidFill>
                <a:latin typeface="Times New Roman" panose="02020603050405020304" pitchFamily="18" charset="0"/>
                <a:cs typeface="Times New Roman" panose="02020603050405020304" pitchFamily="18" charset="0"/>
              </a:rPr>
              <a:t>	D2D Food </a:t>
            </a:r>
            <a:r>
              <a:rPr lang="en-US" sz="3200" dirty="0" smtClean="0">
                <a:solidFill>
                  <a:schemeClr val="tx1"/>
                </a:solidFill>
                <a:latin typeface="Times New Roman" panose="02020603050405020304" pitchFamily="18" charset="0"/>
                <a:cs typeface="Times New Roman" panose="02020603050405020304" pitchFamily="18" charset="0"/>
              </a:rPr>
              <a:t>Delivery</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8653380" y="3073158"/>
            <a:ext cx="3171092" cy="491490"/>
          </a:xfrm>
          <a:prstGeom prst="rect">
            <a:avLst/>
          </a:prstGeom>
          <a:noFill/>
        </p:spPr>
        <p:txBody>
          <a:bodyPr wrap="square" rtlCol="0">
            <a:spAutoFit/>
          </a:bodyPr>
          <a:lstStyle/>
          <a:p>
            <a:endParaRPr lang="en-US" sz="1400" dirty="0">
              <a:latin typeface="Times New Roman" panose="02020603050405020304" pitchFamily="18" charset="0"/>
              <a:cs typeface="Times New Roman" panose="02020603050405020304" pitchFamily="18" charset="0"/>
            </a:endParaRPr>
          </a:p>
          <a:p>
            <a:r>
              <a:rPr lang="en-US" sz="1200" dirty="0" smtClean="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12" presetClass="entr" presetSubtype="4"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lide(fromBottom)">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638"/>
            <a:ext cx="7868485" cy="1143000"/>
          </a:xfrm>
        </p:spPr>
        <p:txBody>
          <a:bodyPr>
            <a:normAutofit fontScale="90000"/>
          </a:bodyPr>
          <a:lstStyle/>
          <a:p>
            <a:r>
              <a:rPr lang="en-US" dirty="0" smtClean="0"/>
              <a:t>Data Flow Diagram(Context Level)</a:t>
            </a:r>
            <a:endParaRPr lang="en-US" dirty="0"/>
          </a:p>
        </p:txBody>
      </p:sp>
      <p:pic>
        <p:nvPicPr>
          <p:cNvPr id="4" name="Content Placeholder 3"/>
          <p:cNvPicPr>
            <a:picLocks noGrp="1"/>
          </p:cNvPicPr>
          <p:nvPr>
            <p:ph idx="1"/>
          </p:nvPr>
        </p:nvPicPr>
        <p:blipFill>
          <a:blip r:embed="rId1" cstate="print"/>
          <a:srcRect l="23061" t="25430" r="23381" b="38963"/>
          <a:stretch>
            <a:fillRect/>
          </a:stretch>
        </p:blipFill>
        <p:spPr bwMode="auto">
          <a:xfrm>
            <a:off x="3428513" y="2545738"/>
            <a:ext cx="6968512" cy="2604723"/>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Use Case Diagram</a:t>
            </a:r>
            <a:endParaRPr lang="en-US" dirty="0"/>
          </a:p>
        </p:txBody>
      </p:sp>
      <p:pic>
        <p:nvPicPr>
          <p:cNvPr id="2050" name="Picture 2"/>
          <p:cNvPicPr>
            <a:picLocks noGrp="1" noChangeAspect="1" noChangeArrowheads="1"/>
          </p:cNvPicPr>
          <p:nvPr>
            <p:ph idx="1"/>
          </p:nvPr>
        </p:nvPicPr>
        <p:blipFill>
          <a:blip r:embed="rId1" cstate="print"/>
          <a:srcRect/>
          <a:stretch>
            <a:fillRect/>
          </a:stretch>
        </p:blipFill>
        <p:spPr bwMode="auto">
          <a:xfrm>
            <a:off x="2641713" y="1179966"/>
            <a:ext cx="6444230" cy="5262605"/>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638"/>
            <a:ext cx="6112256" cy="1143000"/>
          </a:xfrm>
        </p:spPr>
        <p:txBody>
          <a:bodyPr/>
          <a:lstStyle/>
          <a:p>
            <a:r>
              <a:rPr lang="en-US" dirty="0" smtClean="0"/>
              <a:t>Admin Use Case Diagram</a:t>
            </a:r>
            <a:endParaRPr lang="en-US" dirty="0"/>
          </a:p>
        </p:txBody>
      </p:sp>
      <p:pic>
        <p:nvPicPr>
          <p:cNvPr id="3074" name="Picture 2"/>
          <p:cNvPicPr>
            <a:picLocks noGrp="1" noChangeAspect="1" noChangeArrowheads="1"/>
          </p:cNvPicPr>
          <p:nvPr>
            <p:ph idx="1"/>
          </p:nvPr>
        </p:nvPicPr>
        <p:blipFill>
          <a:blip r:embed="rId1" cstate="print"/>
          <a:srcRect t="1040" r="1311"/>
          <a:stretch>
            <a:fillRect/>
          </a:stretch>
        </p:blipFill>
        <p:spPr bwMode="auto">
          <a:xfrm>
            <a:off x="3783591" y="1335314"/>
            <a:ext cx="5462009" cy="5522686"/>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638"/>
            <a:ext cx="3252942" cy="1143000"/>
          </a:xfrm>
        </p:spPr>
        <p:txBody>
          <a:bodyPr/>
          <a:lstStyle/>
          <a:p>
            <a:r>
              <a:rPr lang="en-US" dirty="0" smtClean="0"/>
              <a:t>ER Diagram</a:t>
            </a:r>
            <a:endParaRPr lang="en-US" dirty="0"/>
          </a:p>
        </p:txBody>
      </p:sp>
      <p:pic>
        <p:nvPicPr>
          <p:cNvPr id="4098" name="Picture 2"/>
          <p:cNvPicPr>
            <a:picLocks noGrp="1" noChangeAspect="1" noChangeArrowheads="1"/>
          </p:cNvPicPr>
          <p:nvPr>
            <p:ph idx="1"/>
          </p:nvPr>
        </p:nvPicPr>
        <p:blipFill>
          <a:blip r:embed="rId1" cstate="print"/>
          <a:srcRect/>
          <a:stretch>
            <a:fillRect/>
          </a:stretch>
        </p:blipFill>
        <p:spPr bwMode="auto">
          <a:xfrm>
            <a:off x="4912064" y="983589"/>
            <a:ext cx="6104279" cy="5874411"/>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638"/>
            <a:ext cx="6388027" cy="1143000"/>
          </a:xfrm>
        </p:spPr>
        <p:txBody>
          <a:bodyPr/>
          <a:lstStyle/>
          <a:p>
            <a:r>
              <a:rPr lang="en-US" dirty="0" smtClean="0"/>
              <a:t>Data Flow Diagram(Level 0)</a:t>
            </a:r>
            <a:endParaRPr lang="en-US" dirty="0"/>
          </a:p>
        </p:txBody>
      </p:sp>
      <p:pic>
        <p:nvPicPr>
          <p:cNvPr id="5122" name="Picture 2"/>
          <p:cNvPicPr>
            <a:picLocks noGrp="1" noChangeAspect="1" noChangeArrowheads="1"/>
          </p:cNvPicPr>
          <p:nvPr>
            <p:ph idx="1"/>
          </p:nvPr>
        </p:nvPicPr>
        <p:blipFill>
          <a:blip r:embed="rId1" cstate="print"/>
          <a:srcRect/>
          <a:stretch>
            <a:fillRect/>
          </a:stretch>
        </p:blipFill>
        <p:spPr bwMode="auto">
          <a:xfrm>
            <a:off x="3614058" y="1292527"/>
            <a:ext cx="6313714" cy="4674886"/>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638"/>
            <a:ext cx="4138313" cy="1143000"/>
          </a:xfrm>
        </p:spPr>
        <p:txBody>
          <a:bodyPr/>
          <a:lstStyle/>
          <a:p>
            <a:r>
              <a:rPr lang="en-US" dirty="0" smtClean="0"/>
              <a:t>Activity Diagram</a:t>
            </a:r>
            <a:endParaRPr lang="en-US" dirty="0"/>
          </a:p>
        </p:txBody>
      </p:sp>
      <p:pic>
        <p:nvPicPr>
          <p:cNvPr id="6146" name="Picture 2"/>
          <p:cNvPicPr>
            <a:picLocks noGrp="1" noChangeAspect="1" noChangeArrowheads="1"/>
          </p:cNvPicPr>
          <p:nvPr>
            <p:ph idx="1"/>
          </p:nvPr>
        </p:nvPicPr>
        <p:blipFill>
          <a:blip r:embed="rId1" cstate="print"/>
          <a:srcRect/>
          <a:stretch>
            <a:fillRect/>
          </a:stretch>
        </p:blipFill>
        <p:spPr bwMode="auto">
          <a:xfrm>
            <a:off x="4721338" y="1267505"/>
            <a:ext cx="4872605" cy="5261549"/>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638"/>
            <a:ext cx="9997440" cy="1002619"/>
          </a:xfrm>
        </p:spPr>
        <p:txBody>
          <a:bodyPr/>
          <a:lstStyle/>
          <a:p>
            <a:r>
              <a:rPr lang="en-US" dirty="0" smtClean="0"/>
              <a:t>Sequence Diagram</a:t>
            </a:r>
            <a:endParaRPr lang="en-US" dirty="0"/>
          </a:p>
        </p:txBody>
      </p:sp>
      <p:pic>
        <p:nvPicPr>
          <p:cNvPr id="7170" name="Picture 2"/>
          <p:cNvPicPr>
            <a:picLocks noGrp="1" noChangeAspect="1" noChangeArrowheads="1"/>
          </p:cNvPicPr>
          <p:nvPr>
            <p:ph idx="1"/>
          </p:nvPr>
        </p:nvPicPr>
        <p:blipFill>
          <a:blip r:embed="rId1" cstate="print"/>
          <a:srcRect/>
          <a:stretch>
            <a:fillRect/>
          </a:stretch>
        </p:blipFill>
        <p:spPr bwMode="auto">
          <a:xfrm>
            <a:off x="4923401" y="1117599"/>
            <a:ext cx="4946310" cy="5536237"/>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Tables Relations Diagram</a:t>
            </a:r>
            <a:endParaRPr lang="en-US" dirty="0"/>
          </a:p>
        </p:txBody>
      </p:sp>
      <p:pic>
        <p:nvPicPr>
          <p:cNvPr id="8195" name="Picture 3"/>
          <p:cNvPicPr>
            <a:picLocks noGrp="1" noChangeAspect="1" noChangeArrowheads="1"/>
          </p:cNvPicPr>
          <p:nvPr>
            <p:ph idx="1"/>
          </p:nvPr>
        </p:nvPicPr>
        <p:blipFill>
          <a:blip r:embed="rId1" cstate="print"/>
          <a:srcRect/>
          <a:stretch>
            <a:fillRect/>
          </a:stretch>
        </p:blipFill>
        <p:spPr bwMode="auto">
          <a:xfrm>
            <a:off x="4531519" y="1485900"/>
            <a:ext cx="4762500" cy="47244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a:t>
            </a:r>
            <a:endParaRPr lang="en-US" dirty="0"/>
          </a:p>
        </p:txBody>
      </p:sp>
      <p:sp>
        <p:nvSpPr>
          <p:cNvPr id="3" name="Content Placeholder 2"/>
          <p:cNvSpPr>
            <a:spLocks noGrp="1"/>
          </p:cNvSpPr>
          <p:nvPr>
            <p:ph idx="1"/>
          </p:nvPr>
        </p:nvSpPr>
        <p:spPr>
          <a:xfrm>
            <a:off x="677334" y="2160589"/>
            <a:ext cx="3487042" cy="2411411"/>
          </a:xfrm>
        </p:spPr>
        <p:txBody>
          <a:bodyPr>
            <a:normAutofit/>
          </a:bodyPr>
          <a:lstStyle/>
          <a:p>
            <a:r>
              <a:rPr lang="en-US" sz="2000" dirty="0" smtClean="0"/>
              <a:t>Improve New Revenue Streams</a:t>
            </a:r>
            <a:endParaRPr lang="en-US" sz="2000" dirty="0"/>
          </a:p>
          <a:p>
            <a:r>
              <a:rPr lang="en-US" sz="2000" dirty="0" smtClean="0"/>
              <a:t>Improve Your Top-Selling  Items</a:t>
            </a:r>
            <a:endParaRPr lang="en-US" sz="2000" dirty="0"/>
          </a:p>
          <a:p>
            <a:r>
              <a:rPr lang="en-US" sz="2000" dirty="0" smtClean="0"/>
              <a:t>Test New Menu Items</a:t>
            </a:r>
            <a:endParaRPr lang="en-US" sz="2000" dirty="0"/>
          </a:p>
          <a:p>
            <a:r>
              <a:rPr lang="en-US" sz="2000" dirty="0" smtClean="0"/>
              <a:t>Test Service Charges.</a:t>
            </a:r>
            <a:endParaRPr lang="en-US" sz="2000" dirty="0"/>
          </a:p>
          <a:p>
            <a:pPr marL="0" indent="0">
              <a:buNone/>
            </a:pPr>
            <a:endParaRPr lang="en-US" sz="2000" dirty="0"/>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74158" y="1223169"/>
            <a:ext cx="6286500" cy="428625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endParaRPr lang="en-US" dirty="0"/>
          </a:p>
        </p:txBody>
      </p:sp>
      <p:sp>
        <p:nvSpPr>
          <p:cNvPr id="3" name="Content Placeholder 2"/>
          <p:cNvSpPr>
            <a:spLocks noGrp="1"/>
          </p:cNvSpPr>
          <p:nvPr>
            <p:ph idx="1"/>
          </p:nvPr>
        </p:nvSpPr>
        <p:spPr/>
        <p:txBody>
          <a:bodyPr>
            <a:normAutofit fontScale="62500" lnSpcReduction="20000"/>
          </a:bodyPr>
          <a:lstStyle/>
          <a:p>
            <a:r>
              <a:rPr lang="en-US" dirty="0" err="1" smtClean="0"/>
              <a:t>Php</a:t>
            </a:r>
            <a:endParaRPr lang="en-US" dirty="0" smtClean="0"/>
          </a:p>
          <a:p>
            <a:pPr>
              <a:buNone/>
            </a:pPr>
            <a:endParaRPr lang="en-US" dirty="0" smtClean="0"/>
          </a:p>
          <a:p>
            <a:pPr lvl="0"/>
            <a:r>
              <a:rPr lang="en-US" sz="2600" u="sng" dirty="0" smtClean="0">
                <a:hlinkClick r:id="rId1"/>
              </a:rPr>
              <a:t>https://www.w3schools.com/php/default.asp</a:t>
            </a:r>
            <a:endParaRPr lang="en-US" sz="2600" dirty="0" smtClean="0"/>
          </a:p>
          <a:p>
            <a:pPr lvl="0"/>
            <a:r>
              <a:rPr lang="en-US" sz="2600" u="sng" dirty="0" smtClean="0">
                <a:hlinkClick r:id="rId2"/>
              </a:rPr>
              <a:t>https://www.sitepoint.com/php/</a:t>
            </a:r>
            <a:endParaRPr lang="en-US" sz="2600" dirty="0" smtClean="0"/>
          </a:p>
          <a:p>
            <a:pPr lvl="0"/>
            <a:r>
              <a:rPr lang="en-US" sz="2600" u="sng" dirty="0" smtClean="0">
                <a:hlinkClick r:id="rId3"/>
              </a:rPr>
              <a:t>https://www.php.net/</a:t>
            </a:r>
            <a:endParaRPr lang="en-US" sz="2600" dirty="0" smtClean="0"/>
          </a:p>
          <a:p>
            <a:pPr>
              <a:buNone/>
            </a:pPr>
            <a:endParaRPr lang="en-US" dirty="0"/>
          </a:p>
          <a:p>
            <a:r>
              <a:rPr lang="en-US" dirty="0" smtClean="0"/>
              <a:t>My SQL</a:t>
            </a:r>
            <a:endParaRPr lang="en-US" dirty="0" smtClean="0"/>
          </a:p>
          <a:p>
            <a:pPr>
              <a:buNone/>
            </a:pPr>
            <a:endParaRPr lang="en-US" dirty="0" smtClean="0"/>
          </a:p>
          <a:p>
            <a:pPr lvl="0"/>
            <a:r>
              <a:rPr lang="en-US" sz="2600" u="sng" dirty="0" smtClean="0">
                <a:hlinkClick r:id="rId4"/>
              </a:rPr>
              <a:t>https://www.mysql.com/</a:t>
            </a:r>
            <a:endParaRPr lang="en-US" sz="2600" dirty="0" smtClean="0"/>
          </a:p>
          <a:p>
            <a:pPr lvl="0"/>
            <a:r>
              <a:rPr lang="en-US" sz="2600" u="sng" dirty="0" smtClean="0">
                <a:hlinkClick r:id="rId5"/>
              </a:rPr>
              <a:t>http://www.mysqltutorial.org</a:t>
            </a:r>
            <a:endParaRPr lang="en-US" sz="2600" dirty="0" smtClean="0"/>
          </a:p>
          <a:p>
            <a:pPr>
              <a:buNone/>
            </a:pPr>
            <a:endParaRPr lang="en-US" dirty="0" smtClean="0"/>
          </a:p>
          <a:p>
            <a:pPr>
              <a:buNone/>
            </a:pPr>
            <a:endParaRPr lang="en-US" dirty="0" smtClean="0"/>
          </a:p>
          <a:p>
            <a:r>
              <a:rPr lang="en-US" dirty="0" err="1" smtClean="0"/>
              <a:t>Xampp</a:t>
            </a:r>
            <a:endParaRPr lang="en-US" dirty="0" smtClean="0"/>
          </a:p>
          <a:p>
            <a:pPr>
              <a:buNone/>
            </a:pPr>
            <a:endParaRPr lang="en-US" dirty="0" smtClean="0"/>
          </a:p>
          <a:p>
            <a:pPr lvl="0"/>
            <a:r>
              <a:rPr lang="en-US" sz="2900" u="sng" dirty="0" smtClean="0">
                <a:hlinkClick r:id="rId6"/>
              </a:rPr>
              <a:t>https://www.apachefriends.org/download.html</a:t>
            </a:r>
            <a:endParaRPr lang="en-US" sz="2900" dirty="0" smtClean="0"/>
          </a:p>
          <a:p>
            <a:pPr marL="0" lvl="0" indent="0">
              <a:buNone/>
            </a:pPr>
            <a:endParaRPr lang="en-US" dirty="0"/>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endParaRPr lang="en-US" dirty="0"/>
          </a:p>
        </p:txBody>
      </p:sp>
      <p:sp>
        <p:nvSpPr>
          <p:cNvPr id="3" name="Content Placeholder 2"/>
          <p:cNvSpPr>
            <a:spLocks noGrp="1"/>
          </p:cNvSpPr>
          <p:nvPr>
            <p:ph idx="1"/>
          </p:nvPr>
        </p:nvSpPr>
        <p:spPr>
          <a:xfrm>
            <a:off x="677334" y="1593668"/>
            <a:ext cx="8596668" cy="5085805"/>
          </a:xfrm>
        </p:spPr>
        <p:txBody>
          <a:bodyPr numCol="2">
            <a:normAutofit/>
          </a:bodyPr>
          <a:lstStyle/>
          <a:p>
            <a:r>
              <a:rPr lang="en-US" sz="2400" dirty="0"/>
              <a:t>Abstract</a:t>
            </a:r>
            <a:endParaRPr lang="en-US" sz="2400" dirty="0"/>
          </a:p>
          <a:p>
            <a:r>
              <a:rPr lang="en-US" sz="2400" dirty="0"/>
              <a:t>Introduction</a:t>
            </a:r>
            <a:endParaRPr lang="en-US" sz="2400" dirty="0"/>
          </a:p>
          <a:p>
            <a:r>
              <a:rPr lang="en-US" sz="2400" dirty="0" smtClean="0"/>
              <a:t>Objective</a:t>
            </a:r>
            <a:endParaRPr lang="en-US" sz="2400" dirty="0" smtClean="0"/>
          </a:p>
          <a:p>
            <a:r>
              <a:rPr lang="en-US" sz="2400" dirty="0" smtClean="0"/>
              <a:t>Feature Scope</a:t>
            </a:r>
            <a:endParaRPr lang="en-US" sz="2400" dirty="0"/>
          </a:p>
          <a:p>
            <a:r>
              <a:rPr lang="en-US" sz="2400" dirty="0" smtClean="0"/>
              <a:t>Technologies</a:t>
            </a:r>
            <a:endParaRPr lang="en-US" sz="2400" dirty="0"/>
          </a:p>
          <a:p>
            <a:r>
              <a:rPr lang="en-US" sz="2400" dirty="0" smtClean="0"/>
              <a:t>Modules</a:t>
            </a:r>
            <a:endParaRPr lang="en-US" sz="2400" dirty="0" smtClean="0"/>
          </a:p>
          <a:p>
            <a:r>
              <a:rPr lang="en-US" sz="2400" dirty="0" smtClean="0"/>
              <a:t>Diagrams</a:t>
            </a:r>
            <a:endParaRPr lang="en-US" sz="2400" dirty="0"/>
          </a:p>
          <a:p>
            <a:r>
              <a:rPr lang="en-US" sz="2400" dirty="0"/>
              <a:t>Goal</a:t>
            </a:r>
            <a:endParaRPr lang="en-US" sz="2400" dirty="0"/>
          </a:p>
          <a:p>
            <a:r>
              <a:rPr lang="en-US" sz="2400" dirty="0" smtClean="0"/>
              <a:t>Reference</a:t>
            </a:r>
            <a:endParaRPr lang="en-US" sz="2400" dirty="0" smtClean="0"/>
          </a:p>
          <a:p>
            <a:r>
              <a:rPr lang="en-US" sz="2400" dirty="0" smtClean="0"/>
              <a:t>Implementation Screenshots</a:t>
            </a:r>
            <a:endParaRPr lang="en-US" sz="2400" dirty="0"/>
          </a:p>
        </p:txBody>
      </p:sp>
      <p:sp>
        <p:nvSpPr>
          <p:cNvPr id="4" name="TextBox 3"/>
          <p:cNvSpPr txBox="1"/>
          <p:nvPr/>
        </p:nvSpPr>
        <p:spPr>
          <a:xfrm>
            <a:off x="2503714" y="881743"/>
            <a:ext cx="184731"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8226" y="3004457"/>
            <a:ext cx="8596668" cy="1320800"/>
          </a:xfrm>
        </p:spPr>
        <p:txBody>
          <a:bodyPr/>
          <a:lstStyle/>
          <a:p>
            <a:pPr algn="ctr"/>
            <a:r>
              <a:rPr lang="en-US" dirty="0" smtClean="0"/>
              <a:t>Implementation Screenshots</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677334" y="774700"/>
            <a:ext cx="8596668" cy="5266663"/>
          </a:xfrm>
        </p:spPr>
        <p:txBody>
          <a:bodyPr>
            <a:normAutofit/>
          </a:bodyPr>
          <a:lstStyle/>
          <a:p>
            <a:pPr>
              <a:buNone/>
            </a:pPr>
            <a:r>
              <a:rPr lang="en-US" sz="2400" dirty="0" smtClean="0"/>
              <a:t>		Home Page</a:t>
            </a:r>
            <a:endParaRPr lang="en-US" sz="2400" dirty="0"/>
          </a:p>
        </p:txBody>
      </p:sp>
      <p:pic>
        <p:nvPicPr>
          <p:cNvPr id="4" name="Picture 3" descr="C:\Users\jagat\Downloads\Home Page.pn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06109" y="1"/>
            <a:ext cx="4975678" cy="685800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77334" y="770709"/>
            <a:ext cx="8596668" cy="5270653"/>
          </a:xfrm>
        </p:spPr>
        <p:txBody>
          <a:bodyPr/>
          <a:lstStyle/>
          <a:p>
            <a:pPr>
              <a:buNone/>
            </a:pPr>
            <a:r>
              <a:rPr lang="en-US" sz="2000" dirty="0" smtClean="0"/>
              <a:t>     	</a:t>
            </a:r>
            <a:r>
              <a:rPr lang="en-US" sz="2400" dirty="0" smtClean="0"/>
              <a:t>Food Menu</a:t>
            </a:r>
            <a:endParaRPr lang="en-US" sz="2400" dirty="0" smtClean="0"/>
          </a:p>
          <a:p>
            <a:pPr algn="ctr">
              <a:buNone/>
            </a:pPr>
            <a:endParaRPr lang="en-US" dirty="0"/>
          </a:p>
        </p:txBody>
      </p:sp>
      <p:pic>
        <p:nvPicPr>
          <p:cNvPr id="4" name="Picture 3" descr="C:\Users\jagat\Downloads\Food Menu.pn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70514" y="-1"/>
            <a:ext cx="5154386" cy="6858001"/>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660401"/>
            <a:ext cx="8596668" cy="5380962"/>
          </a:xfrm>
        </p:spPr>
        <p:txBody>
          <a:bodyPr/>
          <a:lstStyle/>
          <a:p>
            <a:pPr>
              <a:buNone/>
            </a:pPr>
            <a:r>
              <a:rPr lang="en-US" sz="2400" dirty="0" smtClean="0"/>
              <a:t>		Sign Up Page</a:t>
            </a:r>
            <a:endParaRPr lang="en-US" sz="2400" dirty="0" smtClean="0"/>
          </a:p>
          <a:p>
            <a:pPr algn="ctr">
              <a:buNone/>
            </a:pPr>
            <a:endParaRPr lang="en-US" dirty="0"/>
          </a:p>
        </p:txBody>
      </p:sp>
      <p:pic>
        <p:nvPicPr>
          <p:cNvPr id="4" name="Picture 3" descr="C:\Users\jagat\Downloads\Sign Up Page.pn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58520" y="1245549"/>
            <a:ext cx="7630508" cy="5612451"/>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Login Page</a:t>
            </a:r>
            <a:endParaRPr lang="en-US" sz="2400" dirty="0"/>
          </a:p>
        </p:txBody>
      </p:sp>
      <p:pic>
        <p:nvPicPr>
          <p:cNvPr id="4" name="Content Placeholder 3" descr="C:\Users\jagat\Downloads\Login Page.png"/>
          <p:cNvPicPr>
            <a:picLocks noGrp="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2583543" y="1236272"/>
            <a:ext cx="7765143" cy="562172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My Oder Page</a:t>
            </a:r>
            <a:endParaRPr lang="en-US" sz="2400" dirty="0"/>
          </a:p>
        </p:txBody>
      </p:sp>
      <p:pic>
        <p:nvPicPr>
          <p:cNvPr id="4" name="Content Placeholder 3" descr="C:\Users\jagat\Downloads\My Order Page.png"/>
          <p:cNvPicPr>
            <a:picLocks noGrp="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2960914" y="1410282"/>
            <a:ext cx="6763658" cy="544771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Order Details Page</a:t>
            </a:r>
            <a:endParaRPr lang="en-US" sz="2400" dirty="0"/>
          </a:p>
        </p:txBody>
      </p:sp>
      <p:pic>
        <p:nvPicPr>
          <p:cNvPr id="4" name="Content Placeholder 3" descr="C:\Users\jagat\Downloads\Order Details Page.png"/>
          <p:cNvPicPr>
            <a:picLocks noGrp="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3309256" y="1447800"/>
            <a:ext cx="6749143" cy="53780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smtClean="0"/>
              <a:t>Invoice Of Order</a:t>
            </a:r>
            <a:endParaRPr lang="en-US" sz="2400" dirty="0"/>
          </a:p>
        </p:txBody>
      </p:sp>
      <p:pic>
        <p:nvPicPr>
          <p:cNvPr id="4" name="Content Placeholder 3"/>
          <p:cNvPicPr>
            <a:picLocks noGrp="1"/>
          </p:cNvPicPr>
          <p:nvPr>
            <p:ph idx="1"/>
          </p:nvPr>
        </p:nvPicPr>
        <p:blipFill>
          <a:blip r:embed="rId1" cstate="print"/>
          <a:srcRect b="54271"/>
          <a:stretch>
            <a:fillRect/>
          </a:stretch>
        </p:blipFill>
        <p:spPr bwMode="auto">
          <a:xfrm>
            <a:off x="3050915" y="1607458"/>
            <a:ext cx="7736167" cy="36322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smtClean="0"/>
              <a:t>Print In Voice</a:t>
            </a:r>
            <a:endParaRPr lang="en-US" sz="2400" dirty="0"/>
          </a:p>
        </p:txBody>
      </p:sp>
      <p:pic>
        <p:nvPicPr>
          <p:cNvPr id="4" name="Content Placeholder 3"/>
          <p:cNvPicPr>
            <a:picLocks noGrp="1"/>
          </p:cNvPicPr>
          <p:nvPr>
            <p:ph idx="1"/>
          </p:nvPr>
        </p:nvPicPr>
        <p:blipFill>
          <a:blip r:embed="rId1" cstate="print"/>
          <a:srcRect/>
          <a:stretch>
            <a:fillRect/>
          </a:stretch>
        </p:blipFill>
        <p:spPr bwMode="auto">
          <a:xfrm>
            <a:off x="3715657" y="1447800"/>
            <a:ext cx="5815793" cy="54102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Cart Details</a:t>
            </a:r>
            <a:endParaRPr lang="en-US" sz="2400" dirty="0"/>
          </a:p>
        </p:txBody>
      </p:sp>
      <p:pic>
        <p:nvPicPr>
          <p:cNvPr id="4" name="Content Placeholder 3" descr="C:\Users\jagat\Downloads\Cart Detail.png"/>
          <p:cNvPicPr>
            <a:picLocks noGrp="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3309257" y="1447800"/>
            <a:ext cx="6691086" cy="5423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endParaRPr lang="en-US" dirty="0"/>
          </a:p>
        </p:txBody>
      </p:sp>
      <p:sp>
        <p:nvSpPr>
          <p:cNvPr id="4" name="Content Placeholder 3"/>
          <p:cNvSpPr>
            <a:spLocks noGrp="1"/>
          </p:cNvSpPr>
          <p:nvPr>
            <p:ph idx="1"/>
          </p:nvPr>
        </p:nvSpPr>
        <p:spPr/>
        <p:txBody>
          <a:bodyPr>
            <a:normAutofit/>
          </a:bodyPr>
          <a:lstStyle/>
          <a:p>
            <a:r>
              <a:rPr lang="en-US" sz="1800" dirty="0" smtClean="0"/>
              <a:t>                  The online food ordering system set up menu online and the customers easily places the order with a simple mouse click. Also with a food menu online you can easily track the orders, maintain customer's database and improve your food delivery service. This system allows the user to select the desired food items from the displayed menu. The user orders the food items. The payment can be made online or pay-on-delivery system. The user’s details are maintained confidential because it maintains a separate account for each user. An id and password is provided for each user. Therefore it provides a more secured ordering.</a:t>
            </a:r>
            <a:endParaRPr lang="en-US" sz="1800" dirty="0" smtClean="0"/>
          </a:p>
          <a:p>
            <a:pPr>
              <a:buNone/>
            </a:pPr>
            <a:endParaRPr lang="en-US" sz="1800" dirty="0" smtClean="0"/>
          </a:p>
          <a:p>
            <a:r>
              <a:rPr lang="en-US" sz="1800" dirty="0" smtClean="0"/>
              <a:t> 		The online food ordering system provides convenience for the customers. It overcomes the disadvantages of the traditional queuing system. This system increases the takeaway of foods than visitors. Therefore, this system enhances the speed and standardization of taking the order from the customer. It provides a better communication platform.</a:t>
            </a:r>
            <a:endParaRPr lang="en-US" sz="1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Track Order</a:t>
            </a:r>
            <a:endParaRPr lang="en-US" sz="2400" dirty="0"/>
          </a:p>
        </p:txBody>
      </p:sp>
      <p:pic>
        <p:nvPicPr>
          <p:cNvPr id="4" name="Content Placeholder 3" descr="C:\Users\jagat\Downloads\Track Order.png"/>
          <p:cNvPicPr>
            <a:picLocks noGrp="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3144979" y="1389152"/>
            <a:ext cx="7261764" cy="546884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smtClean="0"/>
              <a:t>Change Password</a:t>
            </a:r>
            <a:endParaRPr lang="en-US" sz="2400" dirty="0"/>
          </a:p>
        </p:txBody>
      </p:sp>
      <p:pic>
        <p:nvPicPr>
          <p:cNvPr id="4" name="Content Placeholder 3" descr="C:\Users\jagat\Downloads\Change Password.png"/>
          <p:cNvPicPr>
            <a:picLocks noGrp="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2658301" y="1649277"/>
            <a:ext cx="8187246" cy="520872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smtClean="0"/>
              <a:t>User Profile</a:t>
            </a:r>
            <a:endParaRPr lang="en-US" sz="2400" dirty="0"/>
          </a:p>
        </p:txBody>
      </p:sp>
      <p:pic>
        <p:nvPicPr>
          <p:cNvPr id="4" name="Content Placeholder 3" descr="C:\Users\jagat\Downloads\User Profile.png"/>
          <p:cNvPicPr>
            <a:picLocks noGrp="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2924308" y="1447800"/>
            <a:ext cx="7354125" cy="5410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smtClean="0"/>
              <a:t>Forgot Password</a:t>
            </a:r>
            <a:endParaRPr lang="en-US" sz="2400" dirty="0"/>
          </a:p>
        </p:txBody>
      </p:sp>
      <p:pic>
        <p:nvPicPr>
          <p:cNvPr id="4" name="Content Placeholder 3" descr="C:\Users\jagat\Downloads\Forgot Password.png"/>
          <p:cNvPicPr>
            <a:picLocks noGrp="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2894564" y="1447800"/>
            <a:ext cx="7355740" cy="5410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Reset Password</a:t>
            </a:r>
            <a:endParaRPr lang="en-US" sz="2400" dirty="0"/>
          </a:p>
        </p:txBody>
      </p:sp>
      <p:pic>
        <p:nvPicPr>
          <p:cNvPr id="4" name="Content Placeholder 3" descr="C:\Users\jagat\Downloads\Reset Password.png"/>
          <p:cNvPicPr>
            <a:picLocks noGrp="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2873829" y="1428151"/>
            <a:ext cx="8033338" cy="54298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smtClean="0"/>
              <a:t>Admin Login</a:t>
            </a:r>
            <a:endParaRPr lang="en-US" sz="2400" dirty="0"/>
          </a:p>
        </p:txBody>
      </p:sp>
      <p:pic>
        <p:nvPicPr>
          <p:cNvPr id="4" name="Content Placeholder 3" descr="screencapture-localhost-fos-admin-2021-05-21-18_02_25.png"/>
          <p:cNvPicPr>
            <a:picLocks noGrp="1"/>
          </p:cNvPicPr>
          <p:nvPr>
            <p:ph idx="1"/>
          </p:nvPr>
        </p:nvPicPr>
        <p:blipFill>
          <a:blip r:embed="rId1" cstate="print"/>
          <a:stretch>
            <a:fillRect/>
          </a:stretch>
        </p:blipFill>
        <p:spPr>
          <a:xfrm>
            <a:off x="1914525" y="1652678"/>
            <a:ext cx="9996488" cy="439084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smtClean="0"/>
              <a:t>Admin Profile Page</a:t>
            </a:r>
            <a:endParaRPr lang="en-US" sz="2400" dirty="0"/>
          </a:p>
        </p:txBody>
      </p:sp>
      <p:pic>
        <p:nvPicPr>
          <p:cNvPr id="4" name="Content Placeholder 3" descr="screencapture-localhost-fos-admin-adminprofile-php-2021-05-21-18_05_05.png"/>
          <p:cNvPicPr>
            <a:picLocks noGrp="1"/>
          </p:cNvPicPr>
          <p:nvPr>
            <p:ph idx="1"/>
          </p:nvPr>
        </p:nvPicPr>
        <p:blipFill>
          <a:blip r:embed="rId1" cstate="print"/>
          <a:stretch>
            <a:fillRect/>
          </a:stretch>
        </p:blipFill>
        <p:spPr>
          <a:xfrm>
            <a:off x="1914525" y="1645360"/>
            <a:ext cx="9996488" cy="44054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smtClean="0"/>
              <a:t>Change Password</a:t>
            </a:r>
            <a:endParaRPr lang="en-US" sz="2400" dirty="0"/>
          </a:p>
        </p:txBody>
      </p:sp>
      <p:pic>
        <p:nvPicPr>
          <p:cNvPr id="4" name="Content Placeholder 3" descr="screencapture-localhost-fos-admin-changepassword-php-2021-05-21-18_11_49.png"/>
          <p:cNvPicPr>
            <a:picLocks noGrp="1"/>
          </p:cNvPicPr>
          <p:nvPr>
            <p:ph idx="1"/>
          </p:nvPr>
        </p:nvPicPr>
        <p:blipFill>
          <a:blip r:embed="rId1" cstate="print"/>
          <a:stretch>
            <a:fillRect/>
          </a:stretch>
        </p:blipFill>
        <p:spPr>
          <a:xfrm>
            <a:off x="1914525" y="1652678"/>
            <a:ext cx="9996488" cy="439084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smtClean="0"/>
              <a:t>Admin Dashboard</a:t>
            </a:r>
            <a:endParaRPr lang="en-US" sz="2400" dirty="0"/>
          </a:p>
        </p:txBody>
      </p:sp>
      <p:pic>
        <p:nvPicPr>
          <p:cNvPr id="4" name="Content Placeholder 3" descr="screencapture-localhost-fos-admin-dashboard-php-2021-05-21-18_20_04.png"/>
          <p:cNvPicPr>
            <a:picLocks noGrp="1"/>
          </p:cNvPicPr>
          <p:nvPr>
            <p:ph idx="1"/>
          </p:nvPr>
        </p:nvPicPr>
        <p:blipFill>
          <a:blip r:embed="rId1" cstate="print"/>
          <a:stretch>
            <a:fillRect/>
          </a:stretch>
        </p:blipFill>
        <p:spPr>
          <a:xfrm>
            <a:off x="1914525" y="1524612"/>
            <a:ext cx="9996488" cy="464697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smtClean="0"/>
              <a:t>Users Details</a:t>
            </a:r>
            <a:endParaRPr lang="en-US" sz="2400" dirty="0"/>
          </a:p>
        </p:txBody>
      </p:sp>
      <p:pic>
        <p:nvPicPr>
          <p:cNvPr id="4" name="Content Placeholder 3" descr="screencapture-localhost-fos-admin-user-detail-php-2021-05-21-18_28_52.png"/>
          <p:cNvPicPr>
            <a:picLocks noGrp="1"/>
          </p:cNvPicPr>
          <p:nvPr>
            <p:ph idx="1"/>
          </p:nvPr>
        </p:nvPicPr>
        <p:blipFill>
          <a:blip r:embed="rId1" cstate="print"/>
          <a:stretch>
            <a:fillRect/>
          </a:stretch>
        </p:blipFill>
        <p:spPr>
          <a:xfrm>
            <a:off x="1922191" y="1447800"/>
            <a:ext cx="9981156" cy="4800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US" dirty="0"/>
          </a:p>
        </p:txBody>
      </p:sp>
      <p:sp>
        <p:nvSpPr>
          <p:cNvPr id="3" name="Content Placeholder 2"/>
          <p:cNvSpPr>
            <a:spLocks noGrp="1"/>
          </p:cNvSpPr>
          <p:nvPr>
            <p:ph idx="1"/>
          </p:nvPr>
        </p:nvSpPr>
        <p:spPr/>
        <p:txBody>
          <a:bodyPr>
            <a:normAutofit/>
          </a:bodyPr>
          <a:lstStyle/>
          <a:p>
            <a:r>
              <a:rPr lang="en-US" sz="1800" dirty="0" smtClean="0"/>
              <a:t>Online food ordering is the process of ordering food from a website.</a:t>
            </a:r>
            <a:endParaRPr lang="en-US" sz="1800" dirty="0" smtClean="0"/>
          </a:p>
          <a:p>
            <a:pPr>
              <a:buNone/>
            </a:pPr>
            <a:endParaRPr lang="en-US" sz="1800" dirty="0"/>
          </a:p>
          <a:p>
            <a:r>
              <a:rPr lang="en-US" sz="1800" dirty="0" smtClean="0"/>
              <a:t>The aim of developing Online Food Ordering system project is to replace the traditional way of taking orders with computerized system. </a:t>
            </a:r>
            <a:endParaRPr lang="en-US" sz="1800" dirty="0" smtClean="0"/>
          </a:p>
          <a:p>
            <a:pPr>
              <a:buNone/>
            </a:pPr>
            <a:endParaRPr lang="en-US" sz="1800" dirty="0" smtClean="0"/>
          </a:p>
          <a:p>
            <a:r>
              <a:rPr lang="en-US" sz="1800" dirty="0" smtClean="0"/>
              <a:t>A customer can choose to have the food delivered or for pick-up.</a:t>
            </a:r>
            <a:endParaRPr lang="en-US" sz="1800" dirty="0" smtClean="0"/>
          </a:p>
          <a:p>
            <a:pPr>
              <a:buNone/>
            </a:pPr>
            <a:endParaRPr lang="en-US" sz="1800" dirty="0" smtClean="0"/>
          </a:p>
          <a:p>
            <a:r>
              <a:rPr lang="en-US" sz="1800" dirty="0" smtClean="0"/>
              <a:t>Online Food Ordering System has a very lot of scope. This PHP project can be used by any restaurants or fast foods for customers for keeping their order records.  </a:t>
            </a:r>
            <a:endParaRPr lang="en-US" sz="18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smtClean="0"/>
              <a:t>User Detail Edit Page</a:t>
            </a:r>
            <a:endParaRPr lang="en-US" sz="2400" dirty="0"/>
          </a:p>
        </p:txBody>
      </p:sp>
      <p:pic>
        <p:nvPicPr>
          <p:cNvPr id="4" name="Content Placeholder 3" descr="screencapture-localhost-fos-admin-edit-userprofile-php-2021-05-21-18_32_52.png"/>
          <p:cNvPicPr>
            <a:picLocks noGrp="1"/>
          </p:cNvPicPr>
          <p:nvPr>
            <p:ph idx="1"/>
          </p:nvPr>
        </p:nvPicPr>
        <p:blipFill>
          <a:blip r:embed="rId1" cstate="print"/>
          <a:stretch>
            <a:fillRect/>
          </a:stretch>
        </p:blipFill>
        <p:spPr>
          <a:xfrm>
            <a:off x="1914525" y="1557543"/>
            <a:ext cx="9996488" cy="458111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Add Food Category</a:t>
            </a:r>
            <a:endParaRPr lang="en-US" sz="2400" dirty="0"/>
          </a:p>
        </p:txBody>
      </p:sp>
      <p:pic>
        <p:nvPicPr>
          <p:cNvPr id="4" name="Content Placeholder 3" descr="screencapture-localhost-fos-admin-add-foodcategory-php-2021-05-21-18_35_02.png"/>
          <p:cNvPicPr>
            <a:picLocks noGrp="1"/>
          </p:cNvPicPr>
          <p:nvPr>
            <p:ph idx="1"/>
          </p:nvPr>
        </p:nvPicPr>
        <p:blipFill>
          <a:blip r:embed="rId1" cstate="print"/>
          <a:stretch>
            <a:fillRect/>
          </a:stretch>
        </p:blipFill>
        <p:spPr>
          <a:xfrm>
            <a:off x="1566182" y="1609135"/>
            <a:ext cx="9996488" cy="439084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smtClean="0"/>
              <a:t>Manage Food Category</a:t>
            </a:r>
            <a:endParaRPr lang="en-US" sz="2400" dirty="0"/>
          </a:p>
        </p:txBody>
      </p:sp>
      <p:pic>
        <p:nvPicPr>
          <p:cNvPr id="4" name="Content Placeholder 3" descr="screencapture-localhost-fos-admin-manage-foodcategory-php-2021-05-21-18_43_18.png"/>
          <p:cNvPicPr>
            <a:picLocks noGrp="1"/>
          </p:cNvPicPr>
          <p:nvPr>
            <p:ph idx="1"/>
          </p:nvPr>
        </p:nvPicPr>
        <p:blipFill>
          <a:blip r:embed="rId1" cstate="print"/>
          <a:stretch>
            <a:fillRect/>
          </a:stretch>
        </p:blipFill>
        <p:spPr>
          <a:xfrm>
            <a:off x="1580696" y="1565592"/>
            <a:ext cx="9996488" cy="439084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smtClean="0"/>
              <a:t>Edit Food Category</a:t>
            </a:r>
            <a:endParaRPr lang="en-US" sz="2400" dirty="0"/>
          </a:p>
        </p:txBody>
      </p:sp>
      <p:pic>
        <p:nvPicPr>
          <p:cNvPr id="4" name="Content Placeholder 3" descr="screencapture-localhost-fos-admin-editcategory-php-2021-05-21-18_45_54.png"/>
          <p:cNvPicPr>
            <a:picLocks noGrp="1"/>
          </p:cNvPicPr>
          <p:nvPr>
            <p:ph idx="1"/>
          </p:nvPr>
        </p:nvPicPr>
        <p:blipFill>
          <a:blip r:embed="rId1" cstate="print"/>
          <a:stretch>
            <a:fillRect/>
          </a:stretch>
        </p:blipFill>
        <p:spPr>
          <a:xfrm>
            <a:off x="1624240" y="1609135"/>
            <a:ext cx="9996488" cy="439084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smtClean="0"/>
              <a:t>Add Food Items</a:t>
            </a:r>
            <a:endParaRPr lang="en-US" sz="2400" dirty="0"/>
          </a:p>
        </p:txBody>
      </p:sp>
      <p:pic>
        <p:nvPicPr>
          <p:cNvPr id="4" name="Content Placeholder 3" descr="screencapture-localhost-fos-admin-add-fooditem-php-2021-05-21-18_47_14.png"/>
          <p:cNvPicPr>
            <a:picLocks noGrp="1"/>
          </p:cNvPicPr>
          <p:nvPr>
            <p:ph idx="1"/>
          </p:nvPr>
        </p:nvPicPr>
        <p:blipFill>
          <a:blip r:embed="rId1" cstate="print"/>
          <a:stretch>
            <a:fillRect/>
          </a:stretch>
        </p:blipFill>
        <p:spPr>
          <a:xfrm>
            <a:off x="1656166" y="1491342"/>
            <a:ext cx="9787492" cy="48006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Manage Food Items</a:t>
            </a:r>
            <a:endParaRPr lang="en-US" sz="2400" dirty="0"/>
          </a:p>
        </p:txBody>
      </p:sp>
      <p:pic>
        <p:nvPicPr>
          <p:cNvPr id="4" name="Content Placeholder 3" descr="screencapture-localhost-fos-admin-manage-fooditems-php-2021-05-21-18_49_31.png"/>
          <p:cNvPicPr>
            <a:picLocks noGrp="1"/>
          </p:cNvPicPr>
          <p:nvPr>
            <p:ph idx="1"/>
          </p:nvPr>
        </p:nvPicPr>
        <p:blipFill>
          <a:blip r:embed="rId1" cstate="print"/>
          <a:stretch>
            <a:fillRect/>
          </a:stretch>
        </p:blipFill>
        <p:spPr>
          <a:xfrm>
            <a:off x="2467429" y="1408909"/>
            <a:ext cx="7823199" cy="544909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smtClean="0"/>
              <a:t>Edit Food Items</a:t>
            </a:r>
            <a:endParaRPr lang="en-US" sz="2400" dirty="0"/>
          </a:p>
        </p:txBody>
      </p:sp>
      <p:pic>
        <p:nvPicPr>
          <p:cNvPr id="4" name="Content Placeholder 3" descr="screencapture-localhost-fos-admin-editfooditem-php-2021-05-21-18_50_28.png"/>
          <p:cNvPicPr>
            <a:picLocks noGrp="1"/>
          </p:cNvPicPr>
          <p:nvPr>
            <p:ph idx="1"/>
          </p:nvPr>
        </p:nvPicPr>
        <p:blipFill>
          <a:blip r:embed="rId1" cstate="print"/>
          <a:stretch>
            <a:fillRect/>
          </a:stretch>
        </p:blipFill>
        <p:spPr>
          <a:xfrm>
            <a:off x="2017487" y="1447800"/>
            <a:ext cx="9164566" cy="48006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smtClean="0"/>
              <a:t>Not Confirmed Order</a:t>
            </a:r>
            <a:endParaRPr lang="en-US" sz="2400" dirty="0"/>
          </a:p>
        </p:txBody>
      </p:sp>
      <p:pic>
        <p:nvPicPr>
          <p:cNvPr id="4" name="Content Placeholder 3" descr="screencapture-localhost-fos-admin-notconfirmedyet-php-2021-05-21-18_53_14.png"/>
          <p:cNvPicPr>
            <a:picLocks noGrp="1"/>
          </p:cNvPicPr>
          <p:nvPr>
            <p:ph idx="1"/>
          </p:nvPr>
        </p:nvPicPr>
        <p:blipFill>
          <a:blip r:embed="rId1" cstate="print"/>
          <a:stretch>
            <a:fillRect/>
          </a:stretch>
        </p:blipFill>
        <p:spPr>
          <a:xfrm>
            <a:off x="1914525" y="1652678"/>
            <a:ext cx="9996488" cy="439084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smtClean="0"/>
              <a:t>Detail of Confirmed order</a:t>
            </a:r>
            <a:endParaRPr lang="en-US" sz="2400" dirty="0"/>
          </a:p>
        </p:txBody>
      </p:sp>
      <p:pic>
        <p:nvPicPr>
          <p:cNvPr id="4" name="Content Placeholder 3" descr="screencapture-localhost-fos-admin-viewfoodorder-php-2021-05-21-18_57_19.png"/>
          <p:cNvPicPr>
            <a:picLocks noGrp="1"/>
          </p:cNvPicPr>
          <p:nvPr>
            <p:ph idx="1"/>
          </p:nvPr>
        </p:nvPicPr>
        <p:blipFill>
          <a:blip r:embed="rId1" cstate="print"/>
          <a:stretch>
            <a:fillRect/>
          </a:stretch>
        </p:blipFill>
        <p:spPr>
          <a:xfrm>
            <a:off x="2598057" y="1447800"/>
            <a:ext cx="6866315" cy="54102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smtClean="0"/>
              <a:t>Detail Of Order Received</a:t>
            </a:r>
            <a:endParaRPr lang="en-US" sz="2400" dirty="0"/>
          </a:p>
        </p:txBody>
      </p:sp>
      <p:pic>
        <p:nvPicPr>
          <p:cNvPr id="4" name="Content Placeholder 3" descr="screencapture-localhost-fos-admin-all-order-php-2021-05-21-18_59_31.png"/>
          <p:cNvPicPr>
            <a:picLocks noGrp="1"/>
          </p:cNvPicPr>
          <p:nvPr>
            <p:ph idx="1"/>
          </p:nvPr>
        </p:nvPicPr>
        <p:blipFill>
          <a:blip r:embed="rId1" cstate="print"/>
          <a:stretch>
            <a:fillRect/>
          </a:stretch>
        </p:blipFill>
        <p:spPr>
          <a:xfrm>
            <a:off x="1914525" y="1652678"/>
            <a:ext cx="9996488" cy="439084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Technologies</a:t>
            </a:r>
            <a:endParaRPr lang="en-US" dirty="0"/>
          </a:p>
        </p:txBody>
      </p:sp>
      <p:sp>
        <p:nvSpPr>
          <p:cNvPr id="11" name="object 6"/>
          <p:cNvSpPr txBox="1"/>
          <p:nvPr/>
        </p:nvSpPr>
        <p:spPr>
          <a:xfrm>
            <a:off x="2117851" y="1561112"/>
            <a:ext cx="8401685" cy="1551305"/>
          </a:xfrm>
          <a:prstGeom prst="rect">
            <a:avLst/>
          </a:prstGeom>
        </p:spPr>
        <p:txBody>
          <a:bodyPr vert="horz" wrap="square" lIns="0" tIns="12700" rIns="0" bIns="0" rtlCol="0">
            <a:spAutoFit/>
          </a:bodyPr>
          <a:lstStyle/>
          <a:p>
            <a:pPr marL="299085" marR="5080" indent="-287020">
              <a:lnSpc>
                <a:spcPct val="150000"/>
              </a:lnSpc>
              <a:spcBef>
                <a:spcPts val="100"/>
              </a:spcBef>
              <a:buFont typeface="Wingdings" panose="05000000000000000000"/>
              <a:buChar char=""/>
              <a:tabLst>
                <a:tab pos="299085" algn="l"/>
                <a:tab pos="299720" algn="l"/>
                <a:tab pos="1708785" algn="l"/>
              </a:tabLst>
            </a:pPr>
            <a:r>
              <a:rPr sz="2000" b="1" dirty="0">
                <a:latin typeface="Arial" panose="020B0604020202020204"/>
                <a:cs typeface="Arial" panose="020B0604020202020204"/>
              </a:rPr>
              <a:t>Front-end:	</a:t>
            </a:r>
            <a:r>
              <a:rPr sz="2000" dirty="0">
                <a:latin typeface="Arial" panose="020B0604020202020204"/>
                <a:cs typeface="Arial" panose="020B0604020202020204"/>
              </a:rPr>
              <a:t>Java </a:t>
            </a:r>
            <a:r>
              <a:rPr sz="2000" dirty="0" smtClean="0">
                <a:latin typeface="Arial" panose="020B0604020202020204"/>
                <a:cs typeface="Arial" panose="020B0604020202020204"/>
              </a:rPr>
              <a:t>Script,</a:t>
            </a:r>
            <a:r>
              <a:rPr lang="en-US" sz="2000" dirty="0" smtClean="0">
                <a:latin typeface="Arial" panose="020B0604020202020204"/>
                <a:cs typeface="Arial" panose="020B0604020202020204"/>
              </a:rPr>
              <a:t> CSS</a:t>
            </a:r>
            <a:r>
              <a:rPr sz="2000" spc="-20" dirty="0" smtClean="0">
                <a:latin typeface="Arial" panose="020B0604020202020204"/>
                <a:cs typeface="Arial" panose="020B0604020202020204"/>
              </a:rPr>
              <a:t>, </a:t>
            </a:r>
            <a:r>
              <a:rPr sz="2000" dirty="0" smtClean="0">
                <a:latin typeface="Arial" panose="020B0604020202020204"/>
                <a:cs typeface="Arial" panose="020B0604020202020204"/>
              </a:rPr>
              <a:t>Bootstrap</a:t>
            </a:r>
            <a:r>
              <a:rPr lang="en-US" sz="2000" dirty="0" smtClean="0">
                <a:latin typeface="Arial" panose="020B0604020202020204"/>
                <a:cs typeface="Arial" panose="020B0604020202020204"/>
              </a:rPr>
              <a:t>, </a:t>
            </a:r>
            <a:r>
              <a:rPr sz="2000" dirty="0" smtClean="0">
                <a:latin typeface="Arial" panose="020B0604020202020204"/>
                <a:cs typeface="Arial" panose="020B0604020202020204"/>
              </a:rPr>
              <a:t>HTML</a:t>
            </a:r>
            <a:endParaRPr sz="2000" dirty="0">
              <a:latin typeface="Arial" panose="020B0604020202020204"/>
              <a:cs typeface="Arial" panose="020B0604020202020204"/>
            </a:endParaRPr>
          </a:p>
          <a:p>
            <a:pPr marL="299085" indent="-287020">
              <a:lnSpc>
                <a:spcPct val="100000"/>
              </a:lnSpc>
              <a:spcBef>
                <a:spcPts val="1800"/>
              </a:spcBef>
              <a:buFont typeface="Wingdings" panose="05000000000000000000"/>
              <a:buChar char=""/>
              <a:tabLst>
                <a:tab pos="299085" algn="l"/>
                <a:tab pos="299720" algn="l"/>
              </a:tabLst>
            </a:pPr>
            <a:r>
              <a:rPr sz="2000" b="1" dirty="0">
                <a:latin typeface="Arial" panose="020B0604020202020204"/>
                <a:cs typeface="Arial" panose="020B0604020202020204"/>
              </a:rPr>
              <a:t>Back-end: </a:t>
            </a:r>
            <a:r>
              <a:rPr sz="2000" dirty="0">
                <a:latin typeface="Arial" panose="020B0604020202020204"/>
                <a:cs typeface="Arial" panose="020B0604020202020204"/>
              </a:rPr>
              <a:t>MySQL Database</a:t>
            </a:r>
            <a:r>
              <a:rPr sz="2000" spc="-180" dirty="0">
                <a:latin typeface="Arial" panose="020B0604020202020204"/>
                <a:cs typeface="Arial" panose="020B0604020202020204"/>
              </a:rPr>
              <a:t> </a:t>
            </a:r>
            <a:r>
              <a:rPr sz="2000" dirty="0">
                <a:latin typeface="Arial" panose="020B0604020202020204"/>
                <a:cs typeface="Arial" panose="020B0604020202020204"/>
              </a:rPr>
              <a:t>(</a:t>
            </a:r>
            <a:r>
              <a:rPr sz="2000" dirty="0" err="1">
                <a:latin typeface="Arial" panose="020B0604020202020204"/>
                <a:cs typeface="Arial" panose="020B0604020202020204"/>
              </a:rPr>
              <a:t>phpMyAdmin</a:t>
            </a:r>
            <a:r>
              <a:rPr sz="2000" dirty="0" smtClean="0">
                <a:latin typeface="Arial" panose="020B0604020202020204"/>
                <a:cs typeface="Arial" panose="020B0604020202020204"/>
              </a:rPr>
              <a:t>)</a:t>
            </a:r>
            <a:endParaRPr lang="en-US" sz="2000" dirty="0" smtClean="0">
              <a:latin typeface="Arial" panose="020B0604020202020204"/>
              <a:cs typeface="Arial" panose="020B0604020202020204"/>
            </a:endParaRPr>
          </a:p>
          <a:p>
            <a:pPr marL="299085" indent="-287020">
              <a:lnSpc>
                <a:spcPct val="100000"/>
              </a:lnSpc>
              <a:spcBef>
                <a:spcPts val="1800"/>
              </a:spcBef>
              <a:buFont typeface="Wingdings" panose="05000000000000000000"/>
              <a:buChar char=""/>
              <a:tabLst>
                <a:tab pos="299085" algn="l"/>
                <a:tab pos="299720" algn="l"/>
              </a:tabLst>
            </a:pPr>
            <a:r>
              <a:rPr lang="en-US" sz="2000" b="1" dirty="0" smtClean="0">
                <a:latin typeface="Arial" panose="020B0604020202020204"/>
                <a:cs typeface="Arial" panose="020B0604020202020204"/>
              </a:rPr>
              <a:t>Web-Server</a:t>
            </a:r>
            <a:r>
              <a:rPr lang="en-US" sz="2000" dirty="0" smtClean="0">
                <a:latin typeface="Arial" panose="020B0604020202020204"/>
                <a:cs typeface="Arial" panose="020B0604020202020204"/>
              </a:rPr>
              <a:t>: Apache, </a:t>
            </a:r>
            <a:r>
              <a:rPr lang="en-US" sz="2000" dirty="0" err="1" smtClean="0">
                <a:latin typeface="Arial" panose="020B0604020202020204"/>
                <a:cs typeface="Arial" panose="020B0604020202020204"/>
              </a:rPr>
              <a:t>Xampp</a:t>
            </a:r>
            <a:endParaRPr sz="2000"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smtClean="0"/>
              <a:t>View Details Of All Order</a:t>
            </a:r>
            <a:endParaRPr lang="en-US" sz="2400" dirty="0"/>
          </a:p>
        </p:txBody>
      </p:sp>
      <p:pic>
        <p:nvPicPr>
          <p:cNvPr id="4" name="Content Placeholder 3" descr="screencapture-localhost-fos-admin-viewfoodorder-php-2021-05-21-18_57_19.png"/>
          <p:cNvPicPr>
            <a:picLocks noGrp="1"/>
          </p:cNvPicPr>
          <p:nvPr>
            <p:ph idx="1"/>
          </p:nvPr>
        </p:nvPicPr>
        <p:blipFill>
          <a:blip r:embed="rId1" cstate="print"/>
          <a:stretch>
            <a:fillRect/>
          </a:stretch>
        </p:blipFill>
        <p:spPr>
          <a:xfrm>
            <a:off x="2249715" y="1447799"/>
            <a:ext cx="8157028" cy="543513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smtClean="0"/>
              <a:t>B/W Dates Report</a:t>
            </a:r>
            <a:endParaRPr lang="en-US" sz="2400" dirty="0"/>
          </a:p>
        </p:txBody>
      </p:sp>
      <p:pic>
        <p:nvPicPr>
          <p:cNvPr id="4" name="Content Placeholder 3" descr="screencapture-localhost-fos-admin-bwdates-report-ds-php-2021-05-21-19_03_39.png"/>
          <p:cNvPicPr>
            <a:picLocks noGrp="1"/>
          </p:cNvPicPr>
          <p:nvPr>
            <p:ph idx="1"/>
          </p:nvPr>
        </p:nvPicPr>
        <p:blipFill>
          <a:blip r:embed="rId1" cstate="print"/>
          <a:stretch>
            <a:fillRect/>
          </a:stretch>
        </p:blipFill>
        <p:spPr>
          <a:xfrm>
            <a:off x="1914525" y="1652678"/>
            <a:ext cx="9996488" cy="4390844"/>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smtClean="0"/>
              <a:t>Details Of B/W Reports Dates</a:t>
            </a:r>
            <a:endParaRPr lang="en-US" sz="2400" dirty="0"/>
          </a:p>
        </p:txBody>
      </p:sp>
      <p:pic>
        <p:nvPicPr>
          <p:cNvPr id="4" name="Content Placeholder 3"/>
          <p:cNvPicPr>
            <a:picLocks noGrp="1"/>
          </p:cNvPicPr>
          <p:nvPr>
            <p:ph idx="1"/>
          </p:nvPr>
        </p:nvPicPr>
        <p:blipFill>
          <a:blip r:embed="rId1" cstate="print"/>
          <a:srcRect t="8185" b="9253"/>
          <a:stretch>
            <a:fillRect/>
          </a:stretch>
        </p:blipFill>
        <p:spPr bwMode="auto">
          <a:xfrm>
            <a:off x="1914525" y="1527992"/>
            <a:ext cx="9996488" cy="4640215"/>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smtClean="0"/>
              <a:t>Order Count Report</a:t>
            </a:r>
            <a:endParaRPr lang="en-US" sz="2400" dirty="0"/>
          </a:p>
        </p:txBody>
      </p:sp>
      <p:pic>
        <p:nvPicPr>
          <p:cNvPr id="4" name="Content Placeholder 3" descr="screencapture-localhost-fos-admin-requestcount-report-ds-php-2021-05-21-19_09_03.png"/>
          <p:cNvPicPr>
            <a:picLocks noGrp="1"/>
          </p:cNvPicPr>
          <p:nvPr>
            <p:ph idx="1"/>
          </p:nvPr>
        </p:nvPicPr>
        <p:blipFill>
          <a:blip r:embed="rId1" cstate="print"/>
          <a:stretch>
            <a:fillRect/>
          </a:stretch>
        </p:blipFill>
        <p:spPr>
          <a:xfrm>
            <a:off x="1914525" y="1652678"/>
            <a:ext cx="9996488" cy="439084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Sales Report</a:t>
            </a:r>
            <a:endParaRPr lang="en-US" dirty="0"/>
          </a:p>
        </p:txBody>
      </p:sp>
      <p:pic>
        <p:nvPicPr>
          <p:cNvPr id="4" name="Content Placeholder 3" descr="screencapture-localhost-fos-admin-sales-reports-php-2021-05-21-19_20_04.png"/>
          <p:cNvPicPr>
            <a:picLocks noGrp="1"/>
          </p:cNvPicPr>
          <p:nvPr>
            <p:ph idx="1"/>
          </p:nvPr>
        </p:nvPicPr>
        <p:blipFill>
          <a:blip r:embed="rId1" cstate="print"/>
          <a:stretch>
            <a:fillRect/>
          </a:stretch>
        </p:blipFill>
        <p:spPr>
          <a:xfrm>
            <a:off x="1704975" y="1967003"/>
            <a:ext cx="9996488" cy="439084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33986" y="4640910"/>
            <a:ext cx="8444086" cy="1246495"/>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en-US" sz="7500" b="1" spc="199" dirty="0" smtClean="0">
                <a:ln w="19050" cmpd="sng">
                  <a:noFill/>
                  <a:prstDash val="solid"/>
                </a:ln>
                <a:blipFill>
                  <a:blip r:embed="rId1"/>
                  <a:tile tx="0" ty="0" sx="100000" sy="100000" flip="none" algn="tl"/>
                </a:blipFill>
                <a:effectLst>
                  <a:reflection blurRad="6350" stA="55000" endA="300" endPos="45500" dir="5400000" sy="-100000" algn="bl" rotWithShape="0"/>
                </a:effectLst>
                <a:latin typeface="Lucida Calligraphy" panose="03010101010101010101" pitchFamily="66" charset="0"/>
              </a:rPr>
              <a:t>   Thank </a:t>
            </a:r>
            <a:r>
              <a:rPr lang="en-US" sz="7500" b="1" spc="199" dirty="0">
                <a:ln w="19050" cmpd="sng">
                  <a:noFill/>
                  <a:prstDash val="solid"/>
                </a:ln>
                <a:blipFill>
                  <a:blip r:embed="rId1"/>
                  <a:tile tx="0" ty="0" sx="100000" sy="100000" flip="none" algn="tl"/>
                </a:blipFill>
                <a:effectLst>
                  <a:reflection blurRad="6350" stA="55000" endA="300" endPos="45500" dir="5400000" sy="-100000" algn="bl" rotWithShape="0"/>
                </a:effectLst>
                <a:latin typeface="Lucida Calligraphy" panose="03010101010101010101" pitchFamily="66" charset="0"/>
              </a:rPr>
              <a:t>You…</a:t>
            </a:r>
            <a:endParaRPr lang="en-US" sz="7500" b="1" spc="199" dirty="0">
              <a:ln w="19050" cmpd="sng">
                <a:noFill/>
                <a:prstDash val="solid"/>
              </a:ln>
              <a:blipFill>
                <a:blip r:embed="rId1"/>
                <a:tile tx="0" ty="0" sx="100000" sy="100000" flip="none" algn="tl"/>
              </a:blipFill>
              <a:effectLst>
                <a:reflection blurRad="6350" stA="55000" endA="300" endPos="45500" dir="5400000" sy="-100000" algn="bl" rotWithShape="0"/>
              </a:effectLst>
              <a:latin typeface="Lucida Calligraphy" panose="03010101010101010101"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by="(-#ppt_w*2)" calcmode="lin" valueType="num">
                                      <p:cBhvr rctx="PPT">
                                        <p:cTn id="7" dur="500" autoRev="1" fill="hold">
                                          <p:stCondLst>
                                            <p:cond delay="0"/>
                                          </p:stCondLst>
                                        </p:cTn>
                                        <p:tgtEl>
                                          <p:spTgt spid="5"/>
                                        </p:tgtEl>
                                        <p:attrNameLst>
                                          <p:attrName>ppt_w</p:attrName>
                                        </p:attrNameLst>
                                      </p:cBhvr>
                                    </p:anim>
                                    <p:anim by="(#ppt_w*0.50)" calcmode="lin" valueType="num">
                                      <p:cBhvr>
                                        <p:cTn id="8" dur="500" decel="50000" autoRev="1" fill="hold">
                                          <p:stCondLst>
                                            <p:cond delay="0"/>
                                          </p:stCondLst>
                                        </p:cTn>
                                        <p:tgtEl>
                                          <p:spTgt spid="5"/>
                                        </p:tgtEl>
                                        <p:attrNameLst>
                                          <p:attrName>ppt_x</p:attrName>
                                        </p:attrNameLst>
                                      </p:cBhvr>
                                    </p:anim>
                                    <p:anim from="(-#ppt_h/2)" to="(#ppt_y)" calcmode="lin" valueType="num">
                                      <p:cBhvr>
                                        <p:cTn id="9" dur="1000" fill="hold">
                                          <p:stCondLst>
                                            <p:cond delay="0"/>
                                          </p:stCondLst>
                                        </p:cTn>
                                        <p:tgtEl>
                                          <p:spTgt spid="5"/>
                                        </p:tgtEl>
                                        <p:attrNameLst>
                                          <p:attrName>ppt_y</p:attrName>
                                        </p:attrNameLst>
                                      </p:cBhvr>
                                    </p:anim>
                                    <p:animRot by="21600000">
                                      <p:cBhvr>
                                        <p:cTn id="10"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5" name="Content Placeholder 4"/>
          <p:cNvSpPr>
            <a:spLocks noGrp="1"/>
          </p:cNvSpPr>
          <p:nvPr>
            <p:ph idx="1"/>
          </p:nvPr>
        </p:nvSpPr>
        <p:spPr/>
        <p:txBody>
          <a:bodyPr>
            <a:normAutofit/>
          </a:bodyPr>
          <a:lstStyle/>
          <a:p>
            <a:r>
              <a:rPr lang="en-US" sz="1800" dirty="0" smtClean="0"/>
              <a:t>       		The main objective of this system is to manage the details of item category, food, delivery address, order, and shopping cart. It manages all the information about item category, customer, shopping cart, item category. The project is totally built at administrative end and thus only the administrator is guaranteed the access. The purpose is to build and application program to reduce the managing the item category, food customers. It tracks all he delivery address ordered.</a:t>
            </a:r>
            <a:endParaRPr lang="en-US" sz="1800" dirty="0" smtClean="0"/>
          </a:p>
          <a:p>
            <a:endParaRPr lang="en-US" sz="1800" dirty="0" smtClean="0"/>
          </a:p>
          <a:p>
            <a:r>
              <a:rPr lang="en-US" sz="1800" dirty="0" smtClean="0"/>
              <a:t> 		The main objective of this project is to develop an application which gives provision to the restaurant owners to flourish their business by uploading   menus  at no cost and  will invariably lead to higher customer retention and acquisition rates.</a:t>
            </a:r>
            <a:endParaRPr lang="en-US" sz="1800" dirty="0" smtClean="0"/>
          </a:p>
          <a:p>
            <a:pPr>
              <a:buNone/>
            </a:pPr>
            <a:endParaRPr lang="en-US" sz="1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Scope</a:t>
            </a:r>
            <a:endParaRPr lang="en-US" dirty="0"/>
          </a:p>
        </p:txBody>
      </p:sp>
      <p:sp>
        <p:nvSpPr>
          <p:cNvPr id="5" name="Content Placeholder 4"/>
          <p:cNvSpPr>
            <a:spLocks noGrp="1"/>
          </p:cNvSpPr>
          <p:nvPr>
            <p:ph idx="1"/>
          </p:nvPr>
        </p:nvSpPr>
        <p:spPr/>
        <p:txBody>
          <a:bodyPr>
            <a:normAutofit/>
          </a:bodyPr>
          <a:lstStyle/>
          <a:p>
            <a:pPr lvl="1"/>
            <a:r>
              <a:rPr lang="en-US" sz="1800" dirty="0" smtClean="0"/>
              <a:t>  		The Scope of the project (web panel based application) are as follows: Food Ordering app can sale Food product, preferred brands, kitchen needs, essential restaurant supplies and more, through this online, one- stop Food store. It provides you with a convenient way to sale from your Food shopping app.</a:t>
            </a:r>
            <a:endParaRPr lang="en-US" sz="1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 And Activities Features</a:t>
            </a:r>
            <a:endParaRPr lang="en-US" dirty="0"/>
          </a:p>
        </p:txBody>
      </p:sp>
      <p:sp>
        <p:nvSpPr>
          <p:cNvPr id="7" name="Content Placeholder 6"/>
          <p:cNvSpPr>
            <a:spLocks noGrp="1"/>
          </p:cNvSpPr>
          <p:nvPr>
            <p:ph sz="half" idx="1"/>
          </p:nvPr>
        </p:nvSpPr>
        <p:spPr/>
        <p:txBody>
          <a:bodyPr>
            <a:normAutofit/>
          </a:bodyPr>
          <a:lstStyle/>
          <a:p>
            <a:r>
              <a:rPr lang="en-US" sz="2400" dirty="0" smtClean="0"/>
              <a:t>Administrator Module</a:t>
            </a:r>
            <a:endParaRPr lang="en-US" sz="2400" dirty="0" smtClean="0"/>
          </a:p>
          <a:p>
            <a:pPr>
              <a:buNone/>
            </a:pPr>
            <a:endParaRPr lang="en-US" sz="1800" dirty="0" smtClean="0"/>
          </a:p>
          <a:p>
            <a:pPr lvl="0">
              <a:buNone/>
            </a:pPr>
            <a:r>
              <a:rPr lang="en-US" sz="1800" dirty="0" smtClean="0"/>
              <a:t>         * Create food category</a:t>
            </a:r>
            <a:endParaRPr lang="en-US" sz="1800" dirty="0" smtClean="0"/>
          </a:p>
          <a:p>
            <a:pPr lvl="0">
              <a:buNone/>
            </a:pPr>
            <a:r>
              <a:rPr lang="en-US" sz="1800" dirty="0" smtClean="0"/>
              <a:t>         * Manage food categories</a:t>
            </a:r>
            <a:endParaRPr lang="en-US" sz="1800" dirty="0" smtClean="0"/>
          </a:p>
          <a:p>
            <a:pPr lvl="0">
              <a:buNone/>
            </a:pPr>
            <a:r>
              <a:rPr lang="en-US" sz="1800" dirty="0" smtClean="0"/>
              <a:t>         * Add food item</a:t>
            </a:r>
            <a:endParaRPr lang="en-US" sz="1800" dirty="0" smtClean="0"/>
          </a:p>
          <a:p>
            <a:pPr lvl="0">
              <a:buNone/>
            </a:pPr>
            <a:r>
              <a:rPr lang="en-US" sz="1800" dirty="0" smtClean="0"/>
              <a:t>         * Manage Food item</a:t>
            </a:r>
            <a:endParaRPr lang="en-US" sz="1800" dirty="0" smtClean="0"/>
          </a:p>
          <a:p>
            <a:pPr lvl="0">
              <a:buNone/>
            </a:pPr>
            <a:r>
              <a:rPr lang="en-US" sz="1800" dirty="0" smtClean="0"/>
              <a:t>         * Manage user order</a:t>
            </a:r>
            <a:endParaRPr lang="en-US" sz="1800" dirty="0" smtClean="0"/>
          </a:p>
          <a:p>
            <a:pPr lvl="1"/>
            <a:endParaRPr lang="en-US" sz="1800" dirty="0"/>
          </a:p>
        </p:txBody>
      </p:sp>
      <p:sp>
        <p:nvSpPr>
          <p:cNvPr id="8" name="Content Placeholder 7"/>
          <p:cNvSpPr>
            <a:spLocks noGrp="1"/>
          </p:cNvSpPr>
          <p:nvPr>
            <p:ph sz="half" idx="2"/>
          </p:nvPr>
        </p:nvSpPr>
        <p:spPr/>
        <p:txBody>
          <a:bodyPr>
            <a:normAutofit/>
          </a:bodyPr>
          <a:lstStyle/>
          <a:p>
            <a:r>
              <a:rPr lang="en-US" sz="2400" dirty="0" smtClean="0"/>
              <a:t>Customer Module</a:t>
            </a:r>
            <a:endParaRPr lang="en-US" sz="2400" dirty="0" smtClean="0"/>
          </a:p>
          <a:p>
            <a:pPr>
              <a:buNone/>
            </a:pPr>
            <a:endParaRPr lang="en-US" sz="2400" dirty="0" smtClean="0"/>
          </a:p>
          <a:p>
            <a:pPr lvl="0">
              <a:buNone/>
            </a:pPr>
            <a:r>
              <a:rPr lang="en-US" sz="2400" dirty="0" smtClean="0"/>
              <a:t>		</a:t>
            </a:r>
            <a:r>
              <a:rPr lang="en-US" sz="1800" dirty="0" smtClean="0"/>
              <a:t>*</a:t>
            </a:r>
            <a:r>
              <a:rPr lang="en-US" sz="2400" dirty="0" smtClean="0"/>
              <a:t> </a:t>
            </a:r>
            <a:r>
              <a:rPr lang="en-US" sz="1800" dirty="0" smtClean="0"/>
              <a:t>View product’s list</a:t>
            </a:r>
            <a:endParaRPr lang="en-US" sz="1800" dirty="0" smtClean="0"/>
          </a:p>
          <a:p>
            <a:pPr lvl="0">
              <a:buNone/>
            </a:pPr>
            <a:r>
              <a:rPr lang="en-US" sz="1800" dirty="0" smtClean="0"/>
              <a:t>             * Register </a:t>
            </a:r>
            <a:endParaRPr lang="en-US" sz="1800" dirty="0" smtClean="0"/>
          </a:p>
          <a:p>
            <a:pPr lvl="0">
              <a:buNone/>
            </a:pPr>
            <a:r>
              <a:rPr lang="en-US" sz="1800" dirty="0" smtClean="0"/>
              <a:t>             * Place orders</a:t>
            </a:r>
            <a:endParaRPr lang="en-US" sz="1800" dirty="0" smtClean="0"/>
          </a:p>
          <a:p>
            <a:pPr>
              <a:buNone/>
            </a:pPr>
            <a:endParaRPr lang="en-US" sz="24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14144" y="274638"/>
            <a:ext cx="2265970" cy="1143000"/>
          </a:xfrm>
        </p:spPr>
        <p:txBody>
          <a:bodyPr/>
          <a:lstStyle/>
          <a:p>
            <a:r>
              <a:rPr lang="en-US" dirty="0" smtClean="0"/>
              <a:t>Diagram</a:t>
            </a:r>
            <a:endParaRPr lang="en-US" dirty="0"/>
          </a:p>
        </p:txBody>
      </p:sp>
      <p:pic>
        <p:nvPicPr>
          <p:cNvPr id="1026" name="Picture 2"/>
          <p:cNvPicPr>
            <a:picLocks noGrp="1" noChangeAspect="1" noChangeArrowheads="1"/>
          </p:cNvPicPr>
          <p:nvPr>
            <p:ph idx="1"/>
          </p:nvPr>
        </p:nvPicPr>
        <p:blipFill>
          <a:blip r:embed="rId1" cstate="print"/>
          <a:stretch>
            <a:fillRect/>
          </a:stretch>
        </p:blipFill>
        <p:spPr bwMode="auto">
          <a:xfrm>
            <a:off x="3842837" y="1447800"/>
            <a:ext cx="6139864" cy="4800600"/>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0</TotalTime>
  <Words>4130</Words>
  <Application>WPS Presentation</Application>
  <PresentationFormat>Widescreen</PresentationFormat>
  <Paragraphs>189</Paragraphs>
  <Slides>55</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55</vt:i4>
      </vt:variant>
    </vt:vector>
  </HeadingPairs>
  <TitlesOfParts>
    <vt:vector size="70" baseType="lpstr">
      <vt:lpstr>Arial</vt:lpstr>
      <vt:lpstr>SimSun</vt:lpstr>
      <vt:lpstr>Wingdings</vt:lpstr>
      <vt:lpstr>Wingdings 2</vt:lpstr>
      <vt:lpstr>Verdana</vt:lpstr>
      <vt:lpstr>Times New Roman</vt:lpstr>
      <vt:lpstr>Gill Sans MT (Body)</vt:lpstr>
      <vt:lpstr>Gill Sans MT</vt:lpstr>
      <vt:lpstr>Wingdings</vt:lpstr>
      <vt:lpstr>Arial</vt:lpstr>
      <vt:lpstr>Microsoft YaHei</vt:lpstr>
      <vt:lpstr>Arial Unicode MS</vt:lpstr>
      <vt:lpstr>Calibri</vt:lpstr>
      <vt:lpstr>Lucida Calligraphy</vt:lpstr>
      <vt:lpstr>Solstice</vt:lpstr>
      <vt:lpstr>PowerPoint 演示文稿</vt:lpstr>
      <vt:lpstr>CONTENT</vt:lpstr>
      <vt:lpstr>ABSTRACT</vt:lpstr>
      <vt:lpstr>INTRODUCTION</vt:lpstr>
      <vt:lpstr>Technologies</vt:lpstr>
      <vt:lpstr>Objective</vt:lpstr>
      <vt:lpstr>Feature Scope</vt:lpstr>
      <vt:lpstr>Modules And Activities Features</vt:lpstr>
      <vt:lpstr>Diagram</vt:lpstr>
      <vt:lpstr>Data Flow Diagram(Context Level)</vt:lpstr>
      <vt:lpstr>User Use Case Diagram</vt:lpstr>
      <vt:lpstr>Admin Use Case Diagram</vt:lpstr>
      <vt:lpstr>ER Diagram</vt:lpstr>
      <vt:lpstr>Data Flow Diagram(Level 0)</vt:lpstr>
      <vt:lpstr>Activity Diagram</vt:lpstr>
      <vt:lpstr>Sequence Diagram</vt:lpstr>
      <vt:lpstr>Tables Relations Diagram</vt:lpstr>
      <vt:lpstr>Goal</vt:lpstr>
      <vt:lpstr>Reference</vt:lpstr>
      <vt:lpstr>Implementation Screenshots</vt:lpstr>
      <vt:lpstr>PowerPoint 演示文稿</vt:lpstr>
      <vt:lpstr>PowerPoint 演示文稿</vt:lpstr>
      <vt:lpstr>PowerPoint 演示文稿</vt:lpstr>
      <vt:lpstr>Login Page</vt:lpstr>
      <vt:lpstr>My Oder Page</vt:lpstr>
      <vt:lpstr>Order Details Page</vt:lpstr>
      <vt:lpstr>Invoice Of Order</vt:lpstr>
      <vt:lpstr>Print In Voice</vt:lpstr>
      <vt:lpstr>Cart Details</vt:lpstr>
      <vt:lpstr>Track Order</vt:lpstr>
      <vt:lpstr>Change Password</vt:lpstr>
      <vt:lpstr>User Profile</vt:lpstr>
      <vt:lpstr>Forgot Password</vt:lpstr>
      <vt:lpstr>Reset Password</vt:lpstr>
      <vt:lpstr>Admin Login</vt:lpstr>
      <vt:lpstr>Admin Profile Page</vt:lpstr>
      <vt:lpstr>Change Password</vt:lpstr>
      <vt:lpstr>Admin Dashboard</vt:lpstr>
      <vt:lpstr>Users Details</vt:lpstr>
      <vt:lpstr>User Detail Edit Page</vt:lpstr>
      <vt:lpstr>Add Food Category</vt:lpstr>
      <vt:lpstr>Manage Food Category</vt:lpstr>
      <vt:lpstr>Edit Food Category</vt:lpstr>
      <vt:lpstr>Add Food Items</vt:lpstr>
      <vt:lpstr>Manage Food Items</vt:lpstr>
      <vt:lpstr>Edit Food Items</vt:lpstr>
      <vt:lpstr>Not Confirmed Order</vt:lpstr>
      <vt:lpstr>Detail of Confirmed order</vt:lpstr>
      <vt:lpstr>Detail Of Order Received</vt:lpstr>
      <vt:lpstr>View Details Of All Order</vt:lpstr>
      <vt:lpstr>B/W Dates Report</vt:lpstr>
      <vt:lpstr>Details Of B/W Reports Dates</vt:lpstr>
      <vt:lpstr>Order Count Report</vt:lpstr>
      <vt:lpstr>Sales Report</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Milan Kathiriya</dc:creator>
  <cp:lastModifiedBy>01</cp:lastModifiedBy>
  <cp:revision>277</cp:revision>
  <dcterms:created xsi:type="dcterms:W3CDTF">2017-07-26T08:09:00Z</dcterms:created>
  <dcterms:modified xsi:type="dcterms:W3CDTF">2022-09-15T16:40:53Z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809E0BFDEECE414DA94C4C9BDDB878E2</vt:lpwstr>
  </property>
  <property fmtid="{D5CDD505-2E9C-101B-9397-08002B2CF9AE}" pid="3" name="KSOProductBuildVer">
    <vt:lpwstr>1033-11.2.0.11306</vt:lpwstr>
  </property>
</Properties>
</file>